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0" r:id="rId1"/>
  </p:sldMasterIdLst>
  <p:notesMasterIdLst>
    <p:notesMasterId r:id="rId3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9" r:id="rId33"/>
  </p:sldIdLst>
  <p:sldSz cx="9144000" cy="5143500" type="screen16x9"/>
  <p:notesSz cx="6858000" cy="9144000"/>
  <p:embeddedFontLst>
    <p:embeddedFont>
      <p:font typeface="Fira Sans" panose="020B0503050000020004" pitchFamily="34" charset="0"/>
      <p:regular r:id="rId35"/>
      <p:bold r:id="rId36"/>
      <p:italic r:id="rId37"/>
      <p:boldItalic r:id="rId38"/>
    </p:embeddedFont>
    <p:embeddedFont>
      <p:font typeface="Fira Sans ExtraLight" panose="020B0403050000020004" pitchFamily="34" charset="0"/>
      <p:regular r:id="rId39"/>
      <p:bold r:id="rId40"/>
      <p:italic r:id="rId41"/>
      <p:boldItalic r:id="rId42"/>
    </p:embeddedFont>
    <p:embeddedFont>
      <p:font typeface="Fira Sans Light" panose="020B0403050000020004" pitchFamily="34" charset="0"/>
      <p:regular r:id="rId43"/>
      <p:bold r:id="rId44"/>
      <p:italic r:id="rId45"/>
      <p:boldItalic r:id="rId46"/>
    </p:embeddedFont>
    <p:embeddedFont>
      <p:font typeface="Raleway" pitchFamily="2" charset="0"/>
      <p:regular r:id="rId47"/>
      <p:bold r:id="rId48"/>
      <p:italic r:id="rId49"/>
      <p:boldItalic r:id="rId50"/>
    </p:embeddedFont>
    <p:embeddedFont>
      <p:font typeface="Roboto" panose="02000000000000000000" pitchFamily="2" charset="0"/>
      <p:regular r:id="rId51"/>
      <p:bold r:id="rId52"/>
      <p:italic r:id="rId53"/>
      <p:boldItalic r:id="rId5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2AA4D61-37F8-4371-9EA1-60CE1349A8DB}">
  <a:tblStyle styleId="{22AA4D61-37F8-4371-9EA1-60CE1349A8DB}"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42" d="100"/>
          <a:sy n="142" d="100"/>
        </p:scale>
        <p:origin x="714" y="126"/>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5.fntdata"/><Relationship Id="rId21" Type="http://schemas.openxmlformats.org/officeDocument/2006/relationships/slide" Target="slides/slide20.xml"/><Relationship Id="rId34" Type="http://schemas.openxmlformats.org/officeDocument/2006/relationships/notesMaster" Target="notesMasters/notesMaster1.xml"/><Relationship Id="rId42" Type="http://schemas.openxmlformats.org/officeDocument/2006/relationships/font" Target="fonts/font8.fntdata"/><Relationship Id="rId47" Type="http://schemas.openxmlformats.org/officeDocument/2006/relationships/font" Target="fonts/font13.fntdata"/><Relationship Id="rId50" Type="http://schemas.openxmlformats.org/officeDocument/2006/relationships/font" Target="fonts/font16.fntdata"/><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4.fntdata"/><Relationship Id="rId46" Type="http://schemas.openxmlformats.org/officeDocument/2006/relationships/font" Target="fonts/font12.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7.fntdata"/><Relationship Id="rId54" Type="http://schemas.openxmlformats.org/officeDocument/2006/relationships/font" Target="fonts/font20.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3" Type="http://schemas.openxmlformats.org/officeDocument/2006/relationships/font" Target="fonts/font19.fntdata"/><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2.fntdata"/><Relationship Id="rId49" Type="http://schemas.openxmlformats.org/officeDocument/2006/relationships/font" Target="fonts/font15.fntdata"/><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0.fntdata"/><Relationship Id="rId52" Type="http://schemas.openxmlformats.org/officeDocument/2006/relationships/font" Target="fonts/font1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font" Target="fonts/font14.fntdata"/><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font" Target="fonts/font17.fntdata"/><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gd9c453428_0_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 name="Google Shape;71;gd9c453428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ac52bc73cf_0_20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 name="Google Shape;163;gac52bc73cf_0_2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1d52b5cd295_0_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 name="Google Shape;173;g1d52b5cd295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1d52b5cd295_0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 name="Google Shape;184;g1d52b5cd295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efc172839e_0_7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 name="Google Shape;193;gefc172839e_0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gefc172839e_0_8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 name="Google Shape;202;gefc172839e_0_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efc172839e_0_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 name="Google Shape;212;gefc172839e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efc172839e_0_9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 name="Google Shape;221;gefc172839e_0_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efc172839e_0_1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 name="Google Shape;231;gefc172839e_0_1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efc172839e_0_10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 name="Google Shape;241;gefc172839e_0_1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g1d52b5cd295_0_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 name="Google Shape;252;g1d52b5cd295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gdd9bfed9ee_0_1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 name="Google Shape;78;gdd9bfed9ee_0_1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g1251498120c_0_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1" name="Google Shape;261;g1251498120c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efc172839e_0_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 name="Google Shape;272;gefc172839e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efc172839e_0_30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1" name="Google Shape;281;gefc172839e_0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gefc172839e_0_3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0" name="Google Shape;290;gefc172839e_0_3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gefc172839e_0_29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1" name="Google Shape;301;gefc172839e_0_2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g1251498120c_0_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1" name="Google Shape;311;g1251498120c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11ace0ef021_0_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 name="Google Shape;321;g11ace0ef021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g1d52b5cd295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 name="Google Shape;331;g1d52b5cd29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g11ace0ef021_0_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0" name="Google Shape;340;g11ace0ef021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gdd9bfed9ee_0_7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8" name="Google Shape;348;gdd9bfed9ee_0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11ace0ef021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11ace0ef02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g1d52b5cd295_0_7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8" name="Google Shape;358;g1d52b5cd295_0_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g138a15b0eb1_0_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8" name="Google Shape;368;g138a15b0eb1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g1d52b5cd295_0_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9" name="Google Shape;419;g1d52b5cd295_0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131dcde0340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131dcde034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11ace0ef021_0_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11ace0ef021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138a15b0eb1_0_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g138a15b0eb1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138a15b0eb1_0_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 name="Google Shape;133;g138a15b0eb1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11ace0ef021_0_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 name="Google Shape;143;g11ace0ef021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efc172839e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 name="Google Shape;154;gefc172839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p:nvPr/>
        </p:nvSpPr>
        <p:spPr>
          <a:xfrm flipH="1">
            <a:off x="8246400" y="4245925"/>
            <a:ext cx="897600" cy="897600"/>
          </a:xfrm>
          <a:prstGeom prst="rtTriangl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flipH="1">
            <a:off x="8246400" y="4245875"/>
            <a:ext cx="897600" cy="897600"/>
          </a:xfrm>
          <a:prstGeom prst="round1Rect">
            <a:avLst>
              <a:gd name="adj" fmla="val 16667"/>
            </a:avLst>
          </a:prstGeom>
          <a:solidFill>
            <a:schemeClr val="lt1">
              <a:alpha val="680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txBox="1">
            <a:spLocks noGrp="1"/>
          </p:cNvSpPr>
          <p:nvPr>
            <p:ph type="ctrTitle"/>
          </p:nvPr>
        </p:nvSpPr>
        <p:spPr>
          <a:xfrm>
            <a:off x="390525" y="1819275"/>
            <a:ext cx="8222100" cy="933600"/>
          </a:xfrm>
          <a:prstGeom prst="rect">
            <a:avLst/>
          </a:prstGeom>
        </p:spPr>
        <p:txBody>
          <a:bodyPr spcFirstLastPara="1" wrap="square" lIns="91425" tIns="91425" rIns="91425" bIns="91425" anchor="b"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13" name="Google Shape;13;p2"/>
          <p:cNvSpPr txBox="1">
            <a:spLocks noGrp="1"/>
          </p:cNvSpPr>
          <p:nvPr>
            <p:ph type="subTitle" idx="1"/>
          </p:nvPr>
        </p:nvSpPr>
        <p:spPr>
          <a:xfrm>
            <a:off x="390525" y="2789130"/>
            <a:ext cx="8222100" cy="432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1800"/>
              <a:buNone/>
              <a:defRPr>
                <a:solidFill>
                  <a:schemeClr val="lt1"/>
                </a:solidFill>
              </a:defRPr>
            </a:lvl1pPr>
            <a:lvl2pPr lvl="1" rtl="0">
              <a:lnSpc>
                <a:spcPct val="100000"/>
              </a:lnSpc>
              <a:spcBef>
                <a:spcPts val="0"/>
              </a:spcBef>
              <a:spcAft>
                <a:spcPts val="0"/>
              </a:spcAft>
              <a:buClr>
                <a:schemeClr val="lt1"/>
              </a:buClr>
              <a:buSzPts val="1800"/>
              <a:buNone/>
              <a:defRPr sz="1800">
                <a:solidFill>
                  <a:schemeClr val="lt1"/>
                </a:solidFill>
              </a:defRPr>
            </a:lvl2pPr>
            <a:lvl3pPr lvl="2" rtl="0">
              <a:lnSpc>
                <a:spcPct val="100000"/>
              </a:lnSpc>
              <a:spcBef>
                <a:spcPts val="0"/>
              </a:spcBef>
              <a:spcAft>
                <a:spcPts val="0"/>
              </a:spcAft>
              <a:buClr>
                <a:schemeClr val="lt1"/>
              </a:buClr>
              <a:buSzPts val="1800"/>
              <a:buNone/>
              <a:defRPr sz="1800">
                <a:solidFill>
                  <a:schemeClr val="lt1"/>
                </a:solidFill>
              </a:defRPr>
            </a:lvl3pPr>
            <a:lvl4pPr lvl="3" rtl="0">
              <a:lnSpc>
                <a:spcPct val="100000"/>
              </a:lnSpc>
              <a:spcBef>
                <a:spcPts val="0"/>
              </a:spcBef>
              <a:spcAft>
                <a:spcPts val="0"/>
              </a:spcAft>
              <a:buClr>
                <a:schemeClr val="lt1"/>
              </a:buClr>
              <a:buSzPts val="1800"/>
              <a:buNone/>
              <a:defRPr sz="1800">
                <a:solidFill>
                  <a:schemeClr val="lt1"/>
                </a:solidFill>
              </a:defRPr>
            </a:lvl4pPr>
            <a:lvl5pPr lvl="4" rtl="0">
              <a:lnSpc>
                <a:spcPct val="100000"/>
              </a:lnSpc>
              <a:spcBef>
                <a:spcPts val="0"/>
              </a:spcBef>
              <a:spcAft>
                <a:spcPts val="0"/>
              </a:spcAft>
              <a:buClr>
                <a:schemeClr val="lt1"/>
              </a:buClr>
              <a:buSzPts val="1800"/>
              <a:buNone/>
              <a:defRPr sz="1800">
                <a:solidFill>
                  <a:schemeClr val="lt1"/>
                </a:solidFill>
              </a:defRPr>
            </a:lvl5pPr>
            <a:lvl6pPr lvl="5" rtl="0">
              <a:lnSpc>
                <a:spcPct val="100000"/>
              </a:lnSpc>
              <a:spcBef>
                <a:spcPts val="0"/>
              </a:spcBef>
              <a:spcAft>
                <a:spcPts val="0"/>
              </a:spcAft>
              <a:buClr>
                <a:schemeClr val="lt1"/>
              </a:buClr>
              <a:buSzPts val="1800"/>
              <a:buNone/>
              <a:defRPr sz="1800">
                <a:solidFill>
                  <a:schemeClr val="lt1"/>
                </a:solidFill>
              </a:defRPr>
            </a:lvl6pPr>
            <a:lvl7pPr lvl="6" rtl="0">
              <a:lnSpc>
                <a:spcPct val="100000"/>
              </a:lnSpc>
              <a:spcBef>
                <a:spcPts val="0"/>
              </a:spcBef>
              <a:spcAft>
                <a:spcPts val="0"/>
              </a:spcAft>
              <a:buClr>
                <a:schemeClr val="lt1"/>
              </a:buClr>
              <a:buSzPts val="1800"/>
              <a:buNone/>
              <a:defRPr sz="1800">
                <a:solidFill>
                  <a:schemeClr val="lt1"/>
                </a:solidFill>
              </a:defRPr>
            </a:lvl7pPr>
            <a:lvl8pPr lvl="7" rtl="0">
              <a:lnSpc>
                <a:spcPct val="100000"/>
              </a:lnSpc>
              <a:spcBef>
                <a:spcPts val="0"/>
              </a:spcBef>
              <a:spcAft>
                <a:spcPts val="0"/>
              </a:spcAft>
              <a:buClr>
                <a:schemeClr val="lt1"/>
              </a:buClr>
              <a:buSzPts val="1800"/>
              <a:buNone/>
              <a:defRPr sz="1800">
                <a:solidFill>
                  <a:schemeClr val="lt1"/>
                </a:solidFill>
              </a:defRPr>
            </a:lvl8pPr>
            <a:lvl9pPr lvl="8" rtl="0">
              <a:lnSpc>
                <a:spcPct val="100000"/>
              </a:lnSpc>
              <a:spcBef>
                <a:spcPts val="0"/>
              </a:spcBef>
              <a:spcAft>
                <a:spcPts val="0"/>
              </a:spcAft>
              <a:buClr>
                <a:schemeClr val="lt1"/>
              </a:buClr>
              <a:buSzPts val="1800"/>
              <a:buNone/>
              <a:defRPr sz="1800">
                <a:solidFill>
                  <a:schemeClr val="lt1"/>
                </a:solidFill>
              </a:defRPr>
            </a:lvl9pPr>
          </a:lstStyle>
          <a:p>
            <a:endParaRPr/>
          </a:p>
        </p:txBody>
      </p:sp>
      <p:sp>
        <p:nvSpPr>
          <p:cNvPr id="14" name="Google Shape;14;p2"/>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7"/>
        <p:cNvGrpSpPr/>
        <p:nvPr/>
      </p:nvGrpSpPr>
      <p:grpSpPr>
        <a:xfrm>
          <a:off x="0" y="0"/>
          <a:ext cx="0" cy="0"/>
          <a:chOff x="0" y="0"/>
          <a:chExt cx="0" cy="0"/>
        </a:xfrm>
      </p:grpSpPr>
      <p:sp>
        <p:nvSpPr>
          <p:cNvPr id="58" name="Google Shape;58;p11"/>
          <p:cNvSpPr txBox="1">
            <a:spLocks noGrp="1"/>
          </p:cNvSpPr>
          <p:nvPr>
            <p:ph type="title" hasCustomPrompt="1"/>
          </p:nvPr>
        </p:nvSpPr>
        <p:spPr>
          <a:xfrm>
            <a:off x="475500" y="1258525"/>
            <a:ext cx="8222100" cy="19635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12000"/>
              <a:buNone/>
              <a:defRPr sz="12000">
                <a:solidFill>
                  <a:schemeClr val="dk2"/>
                </a:solidFill>
              </a:defRPr>
            </a:lvl1pPr>
            <a:lvl2pPr lvl="1" algn="ctr" rtl="0">
              <a:spcBef>
                <a:spcPts val="0"/>
              </a:spcBef>
              <a:spcAft>
                <a:spcPts val="0"/>
              </a:spcAft>
              <a:buClr>
                <a:schemeClr val="dk2"/>
              </a:buClr>
              <a:buSzPts val="12000"/>
              <a:buNone/>
              <a:defRPr sz="12000">
                <a:solidFill>
                  <a:schemeClr val="dk2"/>
                </a:solidFill>
              </a:defRPr>
            </a:lvl2pPr>
            <a:lvl3pPr lvl="2" algn="ctr" rtl="0">
              <a:spcBef>
                <a:spcPts val="0"/>
              </a:spcBef>
              <a:spcAft>
                <a:spcPts val="0"/>
              </a:spcAft>
              <a:buClr>
                <a:schemeClr val="dk2"/>
              </a:buClr>
              <a:buSzPts val="12000"/>
              <a:buNone/>
              <a:defRPr sz="12000">
                <a:solidFill>
                  <a:schemeClr val="dk2"/>
                </a:solidFill>
              </a:defRPr>
            </a:lvl3pPr>
            <a:lvl4pPr lvl="3" algn="ctr" rtl="0">
              <a:spcBef>
                <a:spcPts val="0"/>
              </a:spcBef>
              <a:spcAft>
                <a:spcPts val="0"/>
              </a:spcAft>
              <a:buClr>
                <a:schemeClr val="dk2"/>
              </a:buClr>
              <a:buSzPts val="12000"/>
              <a:buNone/>
              <a:defRPr sz="12000">
                <a:solidFill>
                  <a:schemeClr val="dk2"/>
                </a:solidFill>
              </a:defRPr>
            </a:lvl4pPr>
            <a:lvl5pPr lvl="4" algn="ctr" rtl="0">
              <a:spcBef>
                <a:spcPts val="0"/>
              </a:spcBef>
              <a:spcAft>
                <a:spcPts val="0"/>
              </a:spcAft>
              <a:buClr>
                <a:schemeClr val="dk2"/>
              </a:buClr>
              <a:buSzPts val="12000"/>
              <a:buNone/>
              <a:defRPr sz="12000">
                <a:solidFill>
                  <a:schemeClr val="dk2"/>
                </a:solidFill>
              </a:defRPr>
            </a:lvl5pPr>
            <a:lvl6pPr lvl="5" algn="ctr" rtl="0">
              <a:spcBef>
                <a:spcPts val="0"/>
              </a:spcBef>
              <a:spcAft>
                <a:spcPts val="0"/>
              </a:spcAft>
              <a:buClr>
                <a:schemeClr val="dk2"/>
              </a:buClr>
              <a:buSzPts val="12000"/>
              <a:buNone/>
              <a:defRPr sz="12000">
                <a:solidFill>
                  <a:schemeClr val="dk2"/>
                </a:solidFill>
              </a:defRPr>
            </a:lvl6pPr>
            <a:lvl7pPr lvl="6" algn="ctr" rtl="0">
              <a:spcBef>
                <a:spcPts val="0"/>
              </a:spcBef>
              <a:spcAft>
                <a:spcPts val="0"/>
              </a:spcAft>
              <a:buClr>
                <a:schemeClr val="dk2"/>
              </a:buClr>
              <a:buSzPts val="12000"/>
              <a:buNone/>
              <a:defRPr sz="12000">
                <a:solidFill>
                  <a:schemeClr val="dk2"/>
                </a:solidFill>
              </a:defRPr>
            </a:lvl7pPr>
            <a:lvl8pPr lvl="7" algn="ctr" rtl="0">
              <a:spcBef>
                <a:spcPts val="0"/>
              </a:spcBef>
              <a:spcAft>
                <a:spcPts val="0"/>
              </a:spcAft>
              <a:buClr>
                <a:schemeClr val="dk2"/>
              </a:buClr>
              <a:buSzPts val="12000"/>
              <a:buNone/>
              <a:defRPr sz="12000">
                <a:solidFill>
                  <a:schemeClr val="dk2"/>
                </a:solidFill>
              </a:defRPr>
            </a:lvl8pPr>
            <a:lvl9pPr lvl="8" algn="ctr" rtl="0">
              <a:spcBef>
                <a:spcPts val="0"/>
              </a:spcBef>
              <a:spcAft>
                <a:spcPts val="0"/>
              </a:spcAft>
              <a:buClr>
                <a:schemeClr val="dk2"/>
              </a:buClr>
              <a:buSzPts val="12000"/>
              <a:buNone/>
              <a:defRPr sz="12000">
                <a:solidFill>
                  <a:schemeClr val="dk2"/>
                </a:solidFill>
              </a:defRPr>
            </a:lvl9pPr>
          </a:lstStyle>
          <a:p>
            <a:r>
              <a:t>xx%</a:t>
            </a:r>
          </a:p>
        </p:txBody>
      </p:sp>
      <p:sp>
        <p:nvSpPr>
          <p:cNvPr id="59" name="Google Shape;59;p11"/>
          <p:cNvSpPr txBox="1">
            <a:spLocks noGrp="1"/>
          </p:cNvSpPr>
          <p:nvPr>
            <p:ph type="body" idx="1"/>
          </p:nvPr>
        </p:nvSpPr>
        <p:spPr>
          <a:xfrm>
            <a:off x="475500" y="3304625"/>
            <a:ext cx="8222100" cy="1300800"/>
          </a:xfrm>
          <a:prstGeom prst="rect">
            <a:avLst/>
          </a:prstGeom>
        </p:spPr>
        <p:txBody>
          <a:bodyPr spcFirstLastPara="1" wrap="square" lIns="91425" tIns="91425" rIns="91425" bIns="91425" anchor="t" anchorCtr="0">
            <a:noAutofit/>
          </a:bodyPr>
          <a:lstStyle>
            <a:lvl1pPr marL="457200" lvl="0" indent="-342900" algn="ctr" rtl="0">
              <a:spcBef>
                <a:spcPts val="0"/>
              </a:spcBef>
              <a:spcAft>
                <a:spcPts val="0"/>
              </a:spcAft>
              <a:buSzPts val="1800"/>
              <a:buChar char="●"/>
              <a:defRPr/>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60" name="Google Shape;60;p11"/>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1"/>
        <p:cNvGrpSpPr/>
        <p:nvPr/>
      </p:nvGrpSpPr>
      <p:grpSpPr>
        <a:xfrm>
          <a:off x="0" y="0"/>
          <a:ext cx="0" cy="0"/>
          <a:chOff x="0" y="0"/>
          <a:chExt cx="0" cy="0"/>
        </a:xfrm>
      </p:grpSpPr>
      <p:sp>
        <p:nvSpPr>
          <p:cNvPr id="62" name="Google Shape;62;p12"/>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OC">
  <p:cSld name="SECTION_HEADER_1">
    <p:spTree>
      <p:nvGrpSpPr>
        <p:cNvPr id="1" name="Shape 63"/>
        <p:cNvGrpSpPr/>
        <p:nvPr/>
      </p:nvGrpSpPr>
      <p:grpSpPr>
        <a:xfrm>
          <a:off x="0" y="0"/>
          <a:ext cx="0" cy="0"/>
          <a:chOff x="0" y="0"/>
          <a:chExt cx="0" cy="0"/>
        </a:xfrm>
      </p:grpSpPr>
      <p:sp>
        <p:nvSpPr>
          <p:cNvPr id="64" name="Google Shape;64;p13"/>
          <p:cNvSpPr txBox="1">
            <a:spLocks noGrp="1"/>
          </p:cNvSpPr>
          <p:nvPr>
            <p:ph type="title"/>
          </p:nvPr>
        </p:nvSpPr>
        <p:spPr>
          <a:xfrm>
            <a:off x="1308150" y="1318650"/>
            <a:ext cx="7110000" cy="5352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FFFFFF"/>
              </a:buClr>
              <a:buSzPts val="2600"/>
              <a:buNone/>
              <a:defRPr sz="2600">
                <a:solidFill>
                  <a:srgbClr val="FFFFFF"/>
                </a:solidFill>
              </a:defRPr>
            </a:lvl1pPr>
            <a:lvl2pPr lvl="1" rtl="0">
              <a:spcBef>
                <a:spcPts val="0"/>
              </a:spcBef>
              <a:spcAft>
                <a:spcPts val="0"/>
              </a:spcAft>
              <a:buClr>
                <a:srgbClr val="FFFFFF"/>
              </a:buClr>
              <a:buSzPts val="2600"/>
              <a:buNone/>
              <a:defRPr sz="2600">
                <a:solidFill>
                  <a:srgbClr val="FFFFFF"/>
                </a:solidFill>
              </a:defRPr>
            </a:lvl2pPr>
            <a:lvl3pPr lvl="2" rtl="0">
              <a:spcBef>
                <a:spcPts val="0"/>
              </a:spcBef>
              <a:spcAft>
                <a:spcPts val="0"/>
              </a:spcAft>
              <a:buClr>
                <a:srgbClr val="FFFFFF"/>
              </a:buClr>
              <a:buSzPts val="2600"/>
              <a:buNone/>
              <a:defRPr sz="2600">
                <a:solidFill>
                  <a:srgbClr val="FFFFFF"/>
                </a:solidFill>
              </a:defRPr>
            </a:lvl3pPr>
            <a:lvl4pPr lvl="3" rtl="0">
              <a:spcBef>
                <a:spcPts val="0"/>
              </a:spcBef>
              <a:spcAft>
                <a:spcPts val="0"/>
              </a:spcAft>
              <a:buClr>
                <a:srgbClr val="FFFFFF"/>
              </a:buClr>
              <a:buSzPts val="2600"/>
              <a:buNone/>
              <a:defRPr sz="2600">
                <a:solidFill>
                  <a:srgbClr val="FFFFFF"/>
                </a:solidFill>
              </a:defRPr>
            </a:lvl4pPr>
            <a:lvl5pPr lvl="4" rtl="0">
              <a:spcBef>
                <a:spcPts val="0"/>
              </a:spcBef>
              <a:spcAft>
                <a:spcPts val="0"/>
              </a:spcAft>
              <a:buClr>
                <a:srgbClr val="FFFFFF"/>
              </a:buClr>
              <a:buSzPts val="2600"/>
              <a:buNone/>
              <a:defRPr sz="2600">
                <a:solidFill>
                  <a:srgbClr val="FFFFFF"/>
                </a:solidFill>
              </a:defRPr>
            </a:lvl5pPr>
            <a:lvl6pPr lvl="5" rtl="0">
              <a:spcBef>
                <a:spcPts val="0"/>
              </a:spcBef>
              <a:spcAft>
                <a:spcPts val="0"/>
              </a:spcAft>
              <a:buClr>
                <a:srgbClr val="FFFFFF"/>
              </a:buClr>
              <a:buSzPts val="2600"/>
              <a:buNone/>
              <a:defRPr sz="2600">
                <a:solidFill>
                  <a:srgbClr val="FFFFFF"/>
                </a:solidFill>
              </a:defRPr>
            </a:lvl6pPr>
            <a:lvl7pPr lvl="6" rtl="0">
              <a:spcBef>
                <a:spcPts val="0"/>
              </a:spcBef>
              <a:spcAft>
                <a:spcPts val="0"/>
              </a:spcAft>
              <a:buClr>
                <a:srgbClr val="FFFFFF"/>
              </a:buClr>
              <a:buSzPts val="2600"/>
              <a:buNone/>
              <a:defRPr sz="2600">
                <a:solidFill>
                  <a:srgbClr val="FFFFFF"/>
                </a:solidFill>
              </a:defRPr>
            </a:lvl7pPr>
            <a:lvl8pPr lvl="7" rtl="0">
              <a:spcBef>
                <a:spcPts val="0"/>
              </a:spcBef>
              <a:spcAft>
                <a:spcPts val="0"/>
              </a:spcAft>
              <a:buClr>
                <a:srgbClr val="FFFFFF"/>
              </a:buClr>
              <a:buSzPts val="2600"/>
              <a:buNone/>
              <a:defRPr sz="2600">
                <a:solidFill>
                  <a:srgbClr val="FFFFFF"/>
                </a:solidFill>
              </a:defRPr>
            </a:lvl8pPr>
            <a:lvl9pPr lvl="8" rtl="0">
              <a:spcBef>
                <a:spcPts val="0"/>
              </a:spcBef>
              <a:spcAft>
                <a:spcPts val="0"/>
              </a:spcAft>
              <a:buClr>
                <a:srgbClr val="FFFFFF"/>
              </a:buClr>
              <a:buSzPts val="2600"/>
              <a:buNone/>
              <a:defRPr sz="2600">
                <a:solidFill>
                  <a:srgbClr val="FFFFFF"/>
                </a:solidFill>
              </a:defRPr>
            </a:lvl9pPr>
          </a:lstStyle>
          <a:p>
            <a:endParaRPr/>
          </a:p>
        </p:txBody>
      </p:sp>
      <p:sp>
        <p:nvSpPr>
          <p:cNvPr id="65" name="Google Shape;65;p13"/>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nl"/>
              <a:t>‹nr.›</a:t>
            </a:fld>
            <a:endParaRPr/>
          </a:p>
        </p:txBody>
      </p:sp>
      <p:sp>
        <p:nvSpPr>
          <p:cNvPr id="66" name="Google Shape;66;p13"/>
          <p:cNvSpPr txBox="1"/>
          <p:nvPr/>
        </p:nvSpPr>
        <p:spPr>
          <a:xfrm>
            <a:off x="226550" y="78500"/>
            <a:ext cx="998100" cy="321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nl" sz="600">
                <a:solidFill>
                  <a:srgbClr val="FFFFFF"/>
                </a:solidFill>
                <a:latin typeface="Raleway"/>
                <a:ea typeface="Raleway"/>
                <a:cs typeface="Raleway"/>
                <a:sym typeface="Raleway"/>
              </a:rPr>
              <a:t>Vertrouwelijk</a:t>
            </a:r>
            <a:endParaRPr sz="600" b="1">
              <a:solidFill>
                <a:srgbClr val="FFFFFF"/>
              </a:solidFill>
              <a:latin typeface="Raleway"/>
              <a:ea typeface="Raleway"/>
              <a:cs typeface="Raleway"/>
              <a:sym typeface="Raleway"/>
            </a:endParaRPr>
          </a:p>
        </p:txBody>
      </p:sp>
      <p:sp>
        <p:nvSpPr>
          <p:cNvPr id="67" name="Google Shape;67;p13"/>
          <p:cNvSpPr txBox="1"/>
          <p:nvPr/>
        </p:nvSpPr>
        <p:spPr>
          <a:xfrm>
            <a:off x="1296767" y="78500"/>
            <a:ext cx="2100600" cy="321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nl" sz="600">
                <a:solidFill>
                  <a:srgbClr val="FFFFFF"/>
                </a:solidFill>
                <a:latin typeface="Raleway"/>
                <a:ea typeface="Raleway"/>
                <a:cs typeface="Raleway"/>
                <a:sym typeface="Raleway"/>
              </a:rPr>
              <a:t>Aangepast voor </a:t>
            </a:r>
            <a:r>
              <a:rPr lang="nl" sz="600" b="1">
                <a:solidFill>
                  <a:srgbClr val="FFFFFF"/>
                </a:solidFill>
                <a:latin typeface="Raleway"/>
                <a:ea typeface="Raleway"/>
                <a:cs typeface="Raleway"/>
                <a:sym typeface="Raleway"/>
              </a:rPr>
              <a:t>naam van het bedrijf</a:t>
            </a:r>
            <a:endParaRPr sz="600" b="1">
              <a:solidFill>
                <a:srgbClr val="FFFFFF"/>
              </a:solidFill>
              <a:latin typeface="Raleway"/>
              <a:ea typeface="Raleway"/>
              <a:cs typeface="Raleway"/>
              <a:sym typeface="Raleway"/>
            </a:endParaRPr>
          </a:p>
        </p:txBody>
      </p:sp>
      <p:sp>
        <p:nvSpPr>
          <p:cNvPr id="68" name="Google Shape;68;p13"/>
          <p:cNvSpPr txBox="1"/>
          <p:nvPr/>
        </p:nvSpPr>
        <p:spPr>
          <a:xfrm>
            <a:off x="8213935" y="78500"/>
            <a:ext cx="705900" cy="3219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nl" sz="600">
                <a:solidFill>
                  <a:srgbClr val="FFFFFF"/>
                </a:solidFill>
                <a:latin typeface="Raleway"/>
                <a:ea typeface="Raleway"/>
                <a:cs typeface="Raleway"/>
                <a:sym typeface="Raleway"/>
              </a:rPr>
              <a:t>Versie 1.0</a:t>
            </a:r>
            <a:endParaRPr sz="600" b="1">
              <a:solidFill>
                <a:srgbClr val="FFFFFF"/>
              </a:solidFill>
              <a:latin typeface="Raleway"/>
              <a:ea typeface="Raleway"/>
              <a:cs typeface="Raleway"/>
              <a:sym typeface="Raleway"/>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5"/>
        <p:cNvGrpSpPr/>
        <p:nvPr/>
      </p:nvGrpSpPr>
      <p:grpSpPr>
        <a:xfrm>
          <a:off x="0" y="0"/>
          <a:ext cx="0" cy="0"/>
          <a:chOff x="0" y="0"/>
          <a:chExt cx="0" cy="0"/>
        </a:xfrm>
      </p:grpSpPr>
      <p:sp>
        <p:nvSpPr>
          <p:cNvPr id="16" name="Google Shape;16;p3"/>
          <p:cNvSpPr txBox="1">
            <a:spLocks noGrp="1"/>
          </p:cNvSpPr>
          <p:nvPr>
            <p:ph type="title"/>
          </p:nvPr>
        </p:nvSpPr>
        <p:spPr>
          <a:xfrm>
            <a:off x="460950" y="2065350"/>
            <a:ext cx="8222100" cy="1012800"/>
          </a:xfrm>
          <a:prstGeom prst="rect">
            <a:avLst/>
          </a:prstGeom>
        </p:spPr>
        <p:txBody>
          <a:bodyPr spcFirstLastPara="1" wrap="square" lIns="91425" tIns="91425" rIns="91425" bIns="91425" anchor="ctr" anchorCtr="0">
            <a:noAutofit/>
          </a:bodyPr>
          <a:lstStyle>
            <a:lvl1pPr lvl="0" rtl="0">
              <a:spcBef>
                <a:spcPts val="0"/>
              </a:spcBef>
              <a:spcAft>
                <a:spcPts val="0"/>
              </a:spcAft>
              <a:buSzPts val="4200"/>
              <a:buNone/>
              <a:defRPr sz="4200"/>
            </a:lvl1pPr>
            <a:lvl2pPr lvl="1" rtl="0">
              <a:spcBef>
                <a:spcPts val="0"/>
              </a:spcBef>
              <a:spcAft>
                <a:spcPts val="0"/>
              </a:spcAft>
              <a:buSzPts val="4200"/>
              <a:buNone/>
              <a:defRPr sz="4200"/>
            </a:lvl2pPr>
            <a:lvl3pPr lvl="2" rtl="0">
              <a:spcBef>
                <a:spcPts val="0"/>
              </a:spcBef>
              <a:spcAft>
                <a:spcPts val="0"/>
              </a:spcAft>
              <a:buSzPts val="4200"/>
              <a:buNone/>
              <a:defRPr sz="4200"/>
            </a:lvl3pPr>
            <a:lvl4pPr lvl="3" rtl="0">
              <a:spcBef>
                <a:spcPts val="0"/>
              </a:spcBef>
              <a:spcAft>
                <a:spcPts val="0"/>
              </a:spcAft>
              <a:buSzPts val="4200"/>
              <a:buNone/>
              <a:defRPr sz="4200"/>
            </a:lvl4pPr>
            <a:lvl5pPr lvl="4" rtl="0">
              <a:spcBef>
                <a:spcPts val="0"/>
              </a:spcBef>
              <a:spcAft>
                <a:spcPts val="0"/>
              </a:spcAft>
              <a:buSzPts val="4200"/>
              <a:buNone/>
              <a:defRPr sz="4200"/>
            </a:lvl5pPr>
            <a:lvl6pPr lvl="5" rtl="0">
              <a:spcBef>
                <a:spcPts val="0"/>
              </a:spcBef>
              <a:spcAft>
                <a:spcPts val="0"/>
              </a:spcAft>
              <a:buSzPts val="4200"/>
              <a:buNone/>
              <a:defRPr sz="4200"/>
            </a:lvl6pPr>
            <a:lvl7pPr lvl="6" rtl="0">
              <a:spcBef>
                <a:spcPts val="0"/>
              </a:spcBef>
              <a:spcAft>
                <a:spcPts val="0"/>
              </a:spcAft>
              <a:buSzPts val="4200"/>
              <a:buNone/>
              <a:defRPr sz="4200"/>
            </a:lvl7pPr>
            <a:lvl8pPr lvl="7" rtl="0">
              <a:spcBef>
                <a:spcPts val="0"/>
              </a:spcBef>
              <a:spcAft>
                <a:spcPts val="0"/>
              </a:spcAft>
              <a:buSzPts val="4200"/>
              <a:buNone/>
              <a:defRPr sz="4200"/>
            </a:lvl8pPr>
            <a:lvl9pPr lvl="8" rtl="0">
              <a:spcBef>
                <a:spcPts val="0"/>
              </a:spcBef>
              <a:spcAft>
                <a:spcPts val="0"/>
              </a:spcAft>
              <a:buSzPts val="4200"/>
              <a:buNone/>
              <a:defRPr sz="4200"/>
            </a:lvl9pPr>
          </a:lstStyle>
          <a:p>
            <a:endParaRPr/>
          </a:p>
        </p:txBody>
      </p:sp>
      <p:sp>
        <p:nvSpPr>
          <p:cNvPr id="17" name="Google Shape;17;p3"/>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8"/>
        <p:cNvGrpSpPr/>
        <p:nvPr/>
      </p:nvGrpSpPr>
      <p:grpSpPr>
        <a:xfrm>
          <a:off x="0" y="0"/>
          <a:ext cx="0" cy="0"/>
          <a:chOff x="0" y="0"/>
          <a:chExt cx="0" cy="0"/>
        </a:xfrm>
      </p:grpSpPr>
      <p:sp>
        <p:nvSpPr>
          <p:cNvPr id="19" name="Google Shape;19;p4"/>
          <p:cNvSpPr/>
          <p:nvPr/>
        </p:nvSpPr>
        <p:spPr>
          <a:xfrm rot="10800000" flipH="1">
            <a:off x="0" y="1686000"/>
            <a:ext cx="9144000" cy="3457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4"/>
          <p:cNvSpPr/>
          <p:nvPr/>
        </p:nvSpPr>
        <p:spPr>
          <a:xfrm>
            <a:off x="0" y="168600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4"/>
          <p:cNvSpPr txBox="1">
            <a:spLocks noGrp="1"/>
          </p:cNvSpPr>
          <p:nvPr>
            <p:ph type="title"/>
          </p:nvPr>
        </p:nvSpPr>
        <p:spPr>
          <a:xfrm>
            <a:off x="471900" y="738725"/>
            <a:ext cx="8222100" cy="767700"/>
          </a:xfrm>
          <a:prstGeom prst="rect">
            <a:avLst/>
          </a:prstGeom>
        </p:spPr>
        <p:txBody>
          <a:bodyPr spcFirstLastPara="1" wrap="square" lIns="91425" tIns="91425" rIns="91425" bIns="91425" anchor="b"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22" name="Google Shape;22;p4"/>
          <p:cNvSpPr txBox="1">
            <a:spLocks noGrp="1"/>
          </p:cNvSpPr>
          <p:nvPr>
            <p:ph type="body" idx="1"/>
          </p:nvPr>
        </p:nvSpPr>
        <p:spPr>
          <a:xfrm>
            <a:off x="471900" y="1919075"/>
            <a:ext cx="8222100" cy="27102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23" name="Google Shape;23;p4"/>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4"/>
        <p:cNvGrpSpPr/>
        <p:nvPr/>
      </p:nvGrpSpPr>
      <p:grpSpPr>
        <a:xfrm>
          <a:off x="0" y="0"/>
          <a:ext cx="0" cy="0"/>
          <a:chOff x="0" y="0"/>
          <a:chExt cx="0" cy="0"/>
        </a:xfrm>
      </p:grpSpPr>
      <p:sp>
        <p:nvSpPr>
          <p:cNvPr id="25" name="Google Shape;25;p5"/>
          <p:cNvSpPr/>
          <p:nvPr/>
        </p:nvSpPr>
        <p:spPr>
          <a:xfrm rot="10800000" flipH="1">
            <a:off x="0" y="1686000"/>
            <a:ext cx="9144000" cy="3457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5"/>
          <p:cNvSpPr/>
          <p:nvPr/>
        </p:nvSpPr>
        <p:spPr>
          <a:xfrm>
            <a:off x="0" y="168600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5"/>
          <p:cNvSpPr txBox="1">
            <a:spLocks noGrp="1"/>
          </p:cNvSpPr>
          <p:nvPr>
            <p:ph type="title"/>
          </p:nvPr>
        </p:nvSpPr>
        <p:spPr>
          <a:xfrm>
            <a:off x="471900" y="738725"/>
            <a:ext cx="8222100" cy="767700"/>
          </a:xfrm>
          <a:prstGeom prst="rect">
            <a:avLst/>
          </a:prstGeom>
        </p:spPr>
        <p:txBody>
          <a:bodyPr spcFirstLastPara="1" wrap="square" lIns="91425" tIns="91425" rIns="91425" bIns="91425" anchor="b"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28" name="Google Shape;28;p5"/>
          <p:cNvSpPr txBox="1">
            <a:spLocks noGrp="1"/>
          </p:cNvSpPr>
          <p:nvPr>
            <p:ph type="body" idx="1"/>
          </p:nvPr>
        </p:nvSpPr>
        <p:spPr>
          <a:xfrm>
            <a:off x="471900" y="1919075"/>
            <a:ext cx="3999900" cy="27102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29" name="Google Shape;29;p5"/>
          <p:cNvSpPr txBox="1">
            <a:spLocks noGrp="1"/>
          </p:cNvSpPr>
          <p:nvPr>
            <p:ph type="body" idx="2"/>
          </p:nvPr>
        </p:nvSpPr>
        <p:spPr>
          <a:xfrm>
            <a:off x="4694250" y="1919075"/>
            <a:ext cx="3999900" cy="27102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30" name="Google Shape;30;p5"/>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1"/>
        <p:cNvGrpSpPr/>
        <p:nvPr/>
      </p:nvGrpSpPr>
      <p:grpSpPr>
        <a:xfrm>
          <a:off x="0" y="0"/>
          <a:ext cx="0" cy="0"/>
          <a:chOff x="0" y="0"/>
          <a:chExt cx="0" cy="0"/>
        </a:xfrm>
      </p:grpSpPr>
      <p:sp>
        <p:nvSpPr>
          <p:cNvPr id="32" name="Google Shape;32;p6"/>
          <p:cNvSpPr/>
          <p:nvPr/>
        </p:nvSpPr>
        <p:spPr>
          <a:xfrm rot="10800000" flipH="1">
            <a:off x="0" y="656400"/>
            <a:ext cx="9144000" cy="44871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6"/>
          <p:cNvSpPr/>
          <p:nvPr/>
        </p:nvSpPr>
        <p:spPr>
          <a:xfrm>
            <a:off x="0" y="65635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6"/>
          <p:cNvSpPr txBox="1">
            <a:spLocks noGrp="1"/>
          </p:cNvSpPr>
          <p:nvPr>
            <p:ph type="title"/>
          </p:nvPr>
        </p:nvSpPr>
        <p:spPr>
          <a:xfrm>
            <a:off x="98250" y="16350"/>
            <a:ext cx="8826600" cy="6027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35" name="Google Shape;35;p6"/>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6"/>
        <p:cNvGrpSpPr/>
        <p:nvPr/>
      </p:nvGrpSpPr>
      <p:grpSpPr>
        <a:xfrm>
          <a:off x="0" y="0"/>
          <a:ext cx="0" cy="0"/>
          <a:chOff x="0" y="0"/>
          <a:chExt cx="0" cy="0"/>
        </a:xfrm>
      </p:grpSpPr>
      <p:sp>
        <p:nvSpPr>
          <p:cNvPr id="37" name="Google Shape;37;p7"/>
          <p:cNvSpPr txBox="1"/>
          <p:nvPr/>
        </p:nvSpPr>
        <p:spPr>
          <a:xfrm rot="10800000" flipH="1">
            <a:off x="3276600" y="25"/>
            <a:ext cx="5867400" cy="5143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7"/>
          <p:cNvSpPr/>
          <p:nvPr/>
        </p:nvSpPr>
        <p:spPr>
          <a:xfrm rot="-5400000">
            <a:off x="759150" y="2517450"/>
            <a:ext cx="51435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7"/>
          <p:cNvSpPr txBox="1">
            <a:spLocks noGrp="1"/>
          </p:cNvSpPr>
          <p:nvPr>
            <p:ph type="title"/>
          </p:nvPr>
        </p:nvSpPr>
        <p:spPr>
          <a:xfrm>
            <a:off x="226078" y="357800"/>
            <a:ext cx="2808000" cy="9534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40" name="Google Shape;40;p7"/>
          <p:cNvSpPr txBox="1">
            <a:spLocks noGrp="1"/>
          </p:cNvSpPr>
          <p:nvPr>
            <p:ph type="body" idx="1"/>
          </p:nvPr>
        </p:nvSpPr>
        <p:spPr>
          <a:xfrm>
            <a:off x="226075" y="1465800"/>
            <a:ext cx="2808000" cy="31635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Clr>
                <a:schemeClr val="lt1"/>
              </a:buClr>
              <a:buSzPts val="1200"/>
              <a:buChar char="●"/>
              <a:defRPr sz="1200">
                <a:solidFill>
                  <a:schemeClr val="lt1"/>
                </a:solidFill>
              </a:defRPr>
            </a:lvl1pPr>
            <a:lvl2pPr marL="914400" lvl="1" indent="-304800" rtl="0">
              <a:spcBef>
                <a:spcPts val="1600"/>
              </a:spcBef>
              <a:spcAft>
                <a:spcPts val="0"/>
              </a:spcAft>
              <a:buClr>
                <a:schemeClr val="lt1"/>
              </a:buClr>
              <a:buSzPts val="1200"/>
              <a:buChar char="○"/>
              <a:defRPr sz="1200">
                <a:solidFill>
                  <a:schemeClr val="lt1"/>
                </a:solidFill>
              </a:defRPr>
            </a:lvl2pPr>
            <a:lvl3pPr marL="1371600" lvl="2" indent="-304800" rtl="0">
              <a:spcBef>
                <a:spcPts val="1600"/>
              </a:spcBef>
              <a:spcAft>
                <a:spcPts val="0"/>
              </a:spcAft>
              <a:buClr>
                <a:schemeClr val="lt1"/>
              </a:buClr>
              <a:buSzPts val="1200"/>
              <a:buChar char="■"/>
              <a:defRPr sz="1200">
                <a:solidFill>
                  <a:schemeClr val="lt1"/>
                </a:solidFill>
              </a:defRPr>
            </a:lvl3pPr>
            <a:lvl4pPr marL="1828800" lvl="3" indent="-304800" rtl="0">
              <a:spcBef>
                <a:spcPts val="1600"/>
              </a:spcBef>
              <a:spcAft>
                <a:spcPts val="0"/>
              </a:spcAft>
              <a:buClr>
                <a:schemeClr val="lt1"/>
              </a:buClr>
              <a:buSzPts val="1200"/>
              <a:buChar char="●"/>
              <a:defRPr sz="1200">
                <a:solidFill>
                  <a:schemeClr val="lt1"/>
                </a:solidFill>
              </a:defRPr>
            </a:lvl4pPr>
            <a:lvl5pPr marL="2286000" lvl="4" indent="-304800" rtl="0">
              <a:spcBef>
                <a:spcPts val="1600"/>
              </a:spcBef>
              <a:spcAft>
                <a:spcPts val="0"/>
              </a:spcAft>
              <a:buClr>
                <a:schemeClr val="lt1"/>
              </a:buClr>
              <a:buSzPts val="1200"/>
              <a:buChar char="○"/>
              <a:defRPr sz="1200">
                <a:solidFill>
                  <a:schemeClr val="lt1"/>
                </a:solidFill>
              </a:defRPr>
            </a:lvl5pPr>
            <a:lvl6pPr marL="2743200" lvl="5" indent="-304800" rtl="0">
              <a:spcBef>
                <a:spcPts val="1600"/>
              </a:spcBef>
              <a:spcAft>
                <a:spcPts val="0"/>
              </a:spcAft>
              <a:buClr>
                <a:schemeClr val="lt1"/>
              </a:buClr>
              <a:buSzPts val="1200"/>
              <a:buChar char="■"/>
              <a:defRPr sz="1200">
                <a:solidFill>
                  <a:schemeClr val="lt1"/>
                </a:solidFill>
              </a:defRPr>
            </a:lvl6pPr>
            <a:lvl7pPr marL="3200400" lvl="6" indent="-304800" rtl="0">
              <a:spcBef>
                <a:spcPts val="1600"/>
              </a:spcBef>
              <a:spcAft>
                <a:spcPts val="0"/>
              </a:spcAft>
              <a:buClr>
                <a:schemeClr val="lt1"/>
              </a:buClr>
              <a:buSzPts val="1200"/>
              <a:buChar char="●"/>
              <a:defRPr sz="1200">
                <a:solidFill>
                  <a:schemeClr val="lt1"/>
                </a:solidFill>
              </a:defRPr>
            </a:lvl7pPr>
            <a:lvl8pPr marL="3657600" lvl="7" indent="-304800" rtl="0">
              <a:spcBef>
                <a:spcPts val="1600"/>
              </a:spcBef>
              <a:spcAft>
                <a:spcPts val="0"/>
              </a:spcAft>
              <a:buClr>
                <a:schemeClr val="lt1"/>
              </a:buClr>
              <a:buSzPts val="1200"/>
              <a:buChar char="○"/>
              <a:defRPr sz="1200">
                <a:solidFill>
                  <a:schemeClr val="lt1"/>
                </a:solidFill>
              </a:defRPr>
            </a:lvl8pPr>
            <a:lvl9pPr marL="4114800" lvl="8" indent="-304800" rtl="0">
              <a:spcBef>
                <a:spcPts val="1600"/>
              </a:spcBef>
              <a:spcAft>
                <a:spcPts val="1600"/>
              </a:spcAft>
              <a:buClr>
                <a:schemeClr val="lt1"/>
              </a:buClr>
              <a:buSzPts val="1200"/>
              <a:buChar char="■"/>
              <a:defRPr sz="1200">
                <a:solidFill>
                  <a:schemeClr val="lt1"/>
                </a:solidFill>
              </a:defRPr>
            </a:lvl9pPr>
          </a:lstStyle>
          <a:p>
            <a:endParaRPr/>
          </a:p>
        </p:txBody>
      </p:sp>
      <p:sp>
        <p:nvSpPr>
          <p:cNvPr id="41" name="Google Shape;41;p7"/>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42"/>
        <p:cNvGrpSpPr/>
        <p:nvPr/>
      </p:nvGrpSpPr>
      <p:grpSpPr>
        <a:xfrm>
          <a:off x="0" y="0"/>
          <a:ext cx="0" cy="0"/>
          <a:chOff x="0" y="0"/>
          <a:chExt cx="0" cy="0"/>
        </a:xfrm>
      </p:grpSpPr>
      <p:sp>
        <p:nvSpPr>
          <p:cNvPr id="43" name="Google Shape;43;p8"/>
          <p:cNvSpPr txBox="1">
            <a:spLocks noGrp="1"/>
          </p:cNvSpPr>
          <p:nvPr>
            <p:ph type="title"/>
          </p:nvPr>
        </p:nvSpPr>
        <p:spPr>
          <a:xfrm>
            <a:off x="490250" y="488250"/>
            <a:ext cx="6227100" cy="40908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6000"/>
            </a:lvl1pPr>
            <a:lvl2pPr lvl="1" rtl="0">
              <a:spcBef>
                <a:spcPts val="0"/>
              </a:spcBef>
              <a:spcAft>
                <a:spcPts val="0"/>
              </a:spcAft>
              <a:buSzPts val="6000"/>
              <a:buNone/>
              <a:defRPr sz="6000"/>
            </a:lvl2pPr>
            <a:lvl3pPr lvl="2" rtl="0">
              <a:spcBef>
                <a:spcPts val="0"/>
              </a:spcBef>
              <a:spcAft>
                <a:spcPts val="0"/>
              </a:spcAft>
              <a:buSzPts val="6000"/>
              <a:buNone/>
              <a:defRPr sz="6000"/>
            </a:lvl3pPr>
            <a:lvl4pPr lvl="3" rtl="0">
              <a:spcBef>
                <a:spcPts val="0"/>
              </a:spcBef>
              <a:spcAft>
                <a:spcPts val="0"/>
              </a:spcAft>
              <a:buSzPts val="6000"/>
              <a:buNone/>
              <a:defRPr sz="6000"/>
            </a:lvl4pPr>
            <a:lvl5pPr lvl="4" rtl="0">
              <a:spcBef>
                <a:spcPts val="0"/>
              </a:spcBef>
              <a:spcAft>
                <a:spcPts val="0"/>
              </a:spcAft>
              <a:buSzPts val="6000"/>
              <a:buNone/>
              <a:defRPr sz="6000"/>
            </a:lvl5pPr>
            <a:lvl6pPr lvl="5" rtl="0">
              <a:spcBef>
                <a:spcPts val="0"/>
              </a:spcBef>
              <a:spcAft>
                <a:spcPts val="0"/>
              </a:spcAft>
              <a:buSzPts val="6000"/>
              <a:buNone/>
              <a:defRPr sz="6000"/>
            </a:lvl6pPr>
            <a:lvl7pPr lvl="6" rtl="0">
              <a:spcBef>
                <a:spcPts val="0"/>
              </a:spcBef>
              <a:spcAft>
                <a:spcPts val="0"/>
              </a:spcAft>
              <a:buSzPts val="6000"/>
              <a:buNone/>
              <a:defRPr sz="6000"/>
            </a:lvl7pPr>
            <a:lvl8pPr lvl="7" rtl="0">
              <a:spcBef>
                <a:spcPts val="0"/>
              </a:spcBef>
              <a:spcAft>
                <a:spcPts val="0"/>
              </a:spcAft>
              <a:buSzPts val="6000"/>
              <a:buNone/>
              <a:defRPr sz="6000"/>
            </a:lvl8pPr>
            <a:lvl9pPr lvl="8" rtl="0">
              <a:spcBef>
                <a:spcPts val="0"/>
              </a:spcBef>
              <a:spcAft>
                <a:spcPts val="0"/>
              </a:spcAft>
              <a:buSzPts val="6000"/>
              <a:buNone/>
              <a:defRPr sz="6000"/>
            </a:lvl9pPr>
          </a:lstStyle>
          <a:p>
            <a:endParaRPr/>
          </a:p>
        </p:txBody>
      </p:sp>
      <p:sp>
        <p:nvSpPr>
          <p:cNvPr id="44" name="Google Shape;44;p8"/>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5"/>
        <p:cNvGrpSpPr/>
        <p:nvPr/>
      </p:nvGrpSpPr>
      <p:grpSpPr>
        <a:xfrm>
          <a:off x="0" y="0"/>
          <a:ext cx="0" cy="0"/>
          <a:chOff x="0" y="0"/>
          <a:chExt cx="0" cy="0"/>
        </a:xfrm>
      </p:grpSpPr>
      <p:sp>
        <p:nvSpPr>
          <p:cNvPr id="46" name="Google Shape;46;p9"/>
          <p:cNvSpPr/>
          <p:nvPr/>
        </p:nvSpPr>
        <p:spPr>
          <a:xfrm flipH="1">
            <a:off x="0" y="0"/>
            <a:ext cx="4572000" cy="5143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9"/>
          <p:cNvSpPr/>
          <p:nvPr/>
        </p:nvSpPr>
        <p:spPr>
          <a:xfrm rot="5400000">
            <a:off x="1946425" y="2517750"/>
            <a:ext cx="51429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4200"/>
              <a:buNone/>
              <a:defRPr sz="4200">
                <a:solidFill>
                  <a:schemeClr val="dk2"/>
                </a:solidFill>
              </a:defRPr>
            </a:lvl1pPr>
            <a:lvl2pPr lvl="1" algn="ctr" rtl="0">
              <a:spcBef>
                <a:spcPts val="0"/>
              </a:spcBef>
              <a:spcAft>
                <a:spcPts val="0"/>
              </a:spcAft>
              <a:buClr>
                <a:schemeClr val="dk2"/>
              </a:buClr>
              <a:buSzPts val="4200"/>
              <a:buNone/>
              <a:defRPr sz="4200">
                <a:solidFill>
                  <a:schemeClr val="dk2"/>
                </a:solidFill>
              </a:defRPr>
            </a:lvl2pPr>
            <a:lvl3pPr lvl="2" algn="ctr" rtl="0">
              <a:spcBef>
                <a:spcPts val="0"/>
              </a:spcBef>
              <a:spcAft>
                <a:spcPts val="0"/>
              </a:spcAft>
              <a:buClr>
                <a:schemeClr val="dk2"/>
              </a:buClr>
              <a:buSzPts val="4200"/>
              <a:buNone/>
              <a:defRPr sz="4200">
                <a:solidFill>
                  <a:schemeClr val="dk2"/>
                </a:solidFill>
              </a:defRPr>
            </a:lvl3pPr>
            <a:lvl4pPr lvl="3" algn="ctr" rtl="0">
              <a:spcBef>
                <a:spcPts val="0"/>
              </a:spcBef>
              <a:spcAft>
                <a:spcPts val="0"/>
              </a:spcAft>
              <a:buClr>
                <a:schemeClr val="dk2"/>
              </a:buClr>
              <a:buSzPts val="4200"/>
              <a:buNone/>
              <a:defRPr sz="4200">
                <a:solidFill>
                  <a:schemeClr val="dk2"/>
                </a:solidFill>
              </a:defRPr>
            </a:lvl4pPr>
            <a:lvl5pPr lvl="4" algn="ctr" rtl="0">
              <a:spcBef>
                <a:spcPts val="0"/>
              </a:spcBef>
              <a:spcAft>
                <a:spcPts val="0"/>
              </a:spcAft>
              <a:buClr>
                <a:schemeClr val="dk2"/>
              </a:buClr>
              <a:buSzPts val="4200"/>
              <a:buNone/>
              <a:defRPr sz="4200">
                <a:solidFill>
                  <a:schemeClr val="dk2"/>
                </a:solidFill>
              </a:defRPr>
            </a:lvl5pPr>
            <a:lvl6pPr lvl="5" algn="ctr" rtl="0">
              <a:spcBef>
                <a:spcPts val="0"/>
              </a:spcBef>
              <a:spcAft>
                <a:spcPts val="0"/>
              </a:spcAft>
              <a:buClr>
                <a:schemeClr val="dk2"/>
              </a:buClr>
              <a:buSzPts val="4200"/>
              <a:buNone/>
              <a:defRPr sz="4200">
                <a:solidFill>
                  <a:schemeClr val="dk2"/>
                </a:solidFill>
              </a:defRPr>
            </a:lvl6pPr>
            <a:lvl7pPr lvl="6" algn="ctr" rtl="0">
              <a:spcBef>
                <a:spcPts val="0"/>
              </a:spcBef>
              <a:spcAft>
                <a:spcPts val="0"/>
              </a:spcAft>
              <a:buClr>
                <a:schemeClr val="dk2"/>
              </a:buClr>
              <a:buSzPts val="4200"/>
              <a:buNone/>
              <a:defRPr sz="4200">
                <a:solidFill>
                  <a:schemeClr val="dk2"/>
                </a:solidFill>
              </a:defRPr>
            </a:lvl7pPr>
            <a:lvl8pPr lvl="7" algn="ctr" rtl="0">
              <a:spcBef>
                <a:spcPts val="0"/>
              </a:spcBef>
              <a:spcAft>
                <a:spcPts val="0"/>
              </a:spcAft>
              <a:buClr>
                <a:schemeClr val="dk2"/>
              </a:buClr>
              <a:buSzPts val="4200"/>
              <a:buNone/>
              <a:defRPr sz="4200">
                <a:solidFill>
                  <a:schemeClr val="dk2"/>
                </a:solidFill>
              </a:defRPr>
            </a:lvl8pPr>
            <a:lvl9pPr lvl="8" algn="ctr" rtl="0">
              <a:spcBef>
                <a:spcPts val="0"/>
              </a:spcBef>
              <a:spcAft>
                <a:spcPts val="0"/>
              </a:spcAft>
              <a:buClr>
                <a:schemeClr val="dk2"/>
              </a:buClr>
              <a:buSzPts val="4200"/>
              <a:buNone/>
              <a:defRPr sz="4200">
                <a:solidFill>
                  <a:schemeClr val="dk2"/>
                </a:solidFill>
              </a:defRPr>
            </a:lvl9pPr>
          </a:lstStyle>
          <a:p>
            <a:endParaRPr/>
          </a:p>
        </p:txBody>
      </p:sp>
      <p:sp>
        <p:nvSpPr>
          <p:cNvPr id="49" name="Google Shape;49;p9"/>
          <p:cNvSpPr txBox="1">
            <a:spLocks noGrp="1"/>
          </p:cNvSpPr>
          <p:nvPr>
            <p:ph type="subTitle" idx="1"/>
          </p:nvPr>
        </p:nvSpPr>
        <p:spPr>
          <a:xfrm>
            <a:off x="265500" y="2779467"/>
            <a:ext cx="4045200" cy="123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50" name="Google Shape;50;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Autofit/>
          </a:bodyPr>
          <a:lstStyle>
            <a:lvl1pPr marL="457200" lvl="0" indent="-342900" rtl="0">
              <a:spcBef>
                <a:spcPts val="0"/>
              </a:spcBef>
              <a:spcAft>
                <a:spcPts val="0"/>
              </a:spcAft>
              <a:buClr>
                <a:schemeClr val="lt1"/>
              </a:buClr>
              <a:buSzPts val="1800"/>
              <a:buChar char="●"/>
              <a:defRPr>
                <a:solidFill>
                  <a:schemeClr val="lt1"/>
                </a:solidFill>
              </a:defRPr>
            </a:lvl1pPr>
            <a:lvl2pPr marL="914400" lvl="1" indent="-317500" rtl="0">
              <a:spcBef>
                <a:spcPts val="1600"/>
              </a:spcBef>
              <a:spcAft>
                <a:spcPts val="0"/>
              </a:spcAft>
              <a:buClr>
                <a:schemeClr val="lt1"/>
              </a:buClr>
              <a:buSzPts val="1400"/>
              <a:buChar char="○"/>
              <a:defRPr>
                <a:solidFill>
                  <a:schemeClr val="lt1"/>
                </a:solidFill>
              </a:defRPr>
            </a:lvl2pPr>
            <a:lvl3pPr marL="1371600" lvl="2" indent="-317500" rtl="0">
              <a:spcBef>
                <a:spcPts val="1600"/>
              </a:spcBef>
              <a:spcAft>
                <a:spcPts val="0"/>
              </a:spcAft>
              <a:buClr>
                <a:schemeClr val="lt1"/>
              </a:buClr>
              <a:buSzPts val="1400"/>
              <a:buChar char="■"/>
              <a:defRPr>
                <a:solidFill>
                  <a:schemeClr val="lt1"/>
                </a:solidFill>
              </a:defRPr>
            </a:lvl3pPr>
            <a:lvl4pPr marL="1828800" lvl="3" indent="-317500" rtl="0">
              <a:spcBef>
                <a:spcPts val="1600"/>
              </a:spcBef>
              <a:spcAft>
                <a:spcPts val="0"/>
              </a:spcAft>
              <a:buClr>
                <a:schemeClr val="lt1"/>
              </a:buClr>
              <a:buSzPts val="1400"/>
              <a:buChar char="●"/>
              <a:defRPr>
                <a:solidFill>
                  <a:schemeClr val="lt1"/>
                </a:solidFill>
              </a:defRPr>
            </a:lvl4pPr>
            <a:lvl5pPr marL="2286000" lvl="4" indent="-317500" rtl="0">
              <a:spcBef>
                <a:spcPts val="1600"/>
              </a:spcBef>
              <a:spcAft>
                <a:spcPts val="0"/>
              </a:spcAft>
              <a:buClr>
                <a:schemeClr val="lt1"/>
              </a:buClr>
              <a:buSzPts val="1400"/>
              <a:buChar char="○"/>
              <a:defRPr>
                <a:solidFill>
                  <a:schemeClr val="lt1"/>
                </a:solidFill>
              </a:defRPr>
            </a:lvl5pPr>
            <a:lvl6pPr marL="2743200" lvl="5" indent="-317500" rtl="0">
              <a:spcBef>
                <a:spcPts val="1600"/>
              </a:spcBef>
              <a:spcAft>
                <a:spcPts val="0"/>
              </a:spcAft>
              <a:buClr>
                <a:schemeClr val="lt1"/>
              </a:buClr>
              <a:buSzPts val="1400"/>
              <a:buChar char="■"/>
              <a:defRPr>
                <a:solidFill>
                  <a:schemeClr val="lt1"/>
                </a:solidFill>
              </a:defRPr>
            </a:lvl6pPr>
            <a:lvl7pPr marL="3200400" lvl="6" indent="-317500" rtl="0">
              <a:spcBef>
                <a:spcPts val="1600"/>
              </a:spcBef>
              <a:spcAft>
                <a:spcPts val="0"/>
              </a:spcAft>
              <a:buClr>
                <a:schemeClr val="lt1"/>
              </a:buClr>
              <a:buSzPts val="1400"/>
              <a:buChar char="●"/>
              <a:defRPr>
                <a:solidFill>
                  <a:schemeClr val="lt1"/>
                </a:solidFill>
              </a:defRPr>
            </a:lvl7pPr>
            <a:lvl8pPr marL="3657600" lvl="7" indent="-317500" rtl="0">
              <a:spcBef>
                <a:spcPts val="1600"/>
              </a:spcBef>
              <a:spcAft>
                <a:spcPts val="0"/>
              </a:spcAft>
              <a:buClr>
                <a:schemeClr val="lt1"/>
              </a:buClr>
              <a:buSzPts val="1400"/>
              <a:buChar char="○"/>
              <a:defRPr>
                <a:solidFill>
                  <a:schemeClr val="lt1"/>
                </a:solidFill>
              </a:defRPr>
            </a:lvl8pPr>
            <a:lvl9pPr marL="4114800" lvl="8" indent="-317500" rtl="0">
              <a:spcBef>
                <a:spcPts val="1600"/>
              </a:spcBef>
              <a:spcAft>
                <a:spcPts val="1600"/>
              </a:spcAft>
              <a:buClr>
                <a:schemeClr val="lt1"/>
              </a:buClr>
              <a:buSzPts val="1400"/>
              <a:buChar char="■"/>
              <a:defRPr>
                <a:solidFill>
                  <a:schemeClr val="lt1"/>
                </a:solidFill>
              </a:defRPr>
            </a:lvl9pPr>
          </a:lstStyle>
          <a:p>
            <a:endParaRPr/>
          </a:p>
        </p:txBody>
      </p:sp>
      <p:sp>
        <p:nvSpPr>
          <p:cNvPr id="51" name="Google Shape;51;p9"/>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2"/>
        <p:cNvGrpSpPr/>
        <p:nvPr/>
      </p:nvGrpSpPr>
      <p:grpSpPr>
        <a:xfrm>
          <a:off x="0" y="0"/>
          <a:ext cx="0" cy="0"/>
          <a:chOff x="0" y="0"/>
          <a:chExt cx="0" cy="0"/>
        </a:xfrm>
      </p:grpSpPr>
      <p:sp>
        <p:nvSpPr>
          <p:cNvPr id="53" name="Google Shape;53;p10"/>
          <p:cNvSpPr txBox="1"/>
          <p:nvPr/>
        </p:nvSpPr>
        <p:spPr>
          <a:xfrm rot="10800000" flipH="1">
            <a:off x="0" y="0"/>
            <a:ext cx="9144000" cy="46959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10"/>
          <p:cNvSpPr/>
          <p:nvPr/>
        </p:nvSpPr>
        <p:spPr>
          <a:xfrm rot="10800000" flipH="1">
            <a:off x="0" y="4622725"/>
            <a:ext cx="9144000" cy="741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10"/>
          <p:cNvSpPr txBox="1">
            <a:spLocks noGrp="1"/>
          </p:cNvSpPr>
          <p:nvPr>
            <p:ph type="body" idx="1"/>
          </p:nvPr>
        </p:nvSpPr>
        <p:spPr>
          <a:xfrm>
            <a:off x="57150" y="4696825"/>
            <a:ext cx="8382000" cy="446700"/>
          </a:xfrm>
          <a:prstGeom prst="rect">
            <a:avLst/>
          </a:prstGeom>
        </p:spPr>
        <p:txBody>
          <a:bodyPr spcFirstLastPara="1" wrap="square" lIns="91425" tIns="91425" rIns="91425" bIns="91425" anchor="ctr" anchorCtr="0">
            <a:noAutofit/>
          </a:bodyPr>
          <a:lstStyle>
            <a:lvl1pPr marL="457200" lvl="0" indent="-228600" rtl="0">
              <a:lnSpc>
                <a:spcPct val="100000"/>
              </a:lnSpc>
              <a:spcBef>
                <a:spcPts val="0"/>
              </a:spcBef>
              <a:spcAft>
                <a:spcPts val="0"/>
              </a:spcAft>
              <a:buClr>
                <a:schemeClr val="lt1"/>
              </a:buClr>
              <a:buSzPts val="1200"/>
              <a:buNone/>
              <a:defRPr sz="1200">
                <a:solidFill>
                  <a:schemeClr val="lt1"/>
                </a:solidFill>
              </a:defRPr>
            </a:lvl1pPr>
          </a:lstStyle>
          <a:p>
            <a:endParaRPr/>
          </a:p>
        </p:txBody>
      </p:sp>
      <p:sp>
        <p:nvSpPr>
          <p:cNvPr id="56" name="Google Shape;56;p10"/>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material">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71900" y="738725"/>
            <a:ext cx="8222100" cy="7677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1pPr>
            <a:lvl2pPr lvl="1"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2pPr>
            <a:lvl3pPr lvl="2"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3pPr>
            <a:lvl4pPr lvl="3"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4pPr>
            <a:lvl5pPr lvl="4"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5pPr>
            <a:lvl6pPr lvl="5"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6pPr>
            <a:lvl7pPr lvl="6"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7pPr>
            <a:lvl8pPr lvl="7"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8pPr>
            <a:lvl9pPr lvl="8"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9pPr>
          </a:lstStyle>
          <a:p>
            <a:endParaRPr/>
          </a:p>
        </p:txBody>
      </p:sp>
      <p:sp>
        <p:nvSpPr>
          <p:cNvPr id="7" name="Google Shape;7;p1"/>
          <p:cNvSpPr txBox="1">
            <a:spLocks noGrp="1"/>
          </p:cNvSpPr>
          <p:nvPr>
            <p:ph type="body" idx="1"/>
          </p:nvPr>
        </p:nvSpPr>
        <p:spPr>
          <a:xfrm>
            <a:off x="471900" y="1919075"/>
            <a:ext cx="8222100" cy="27102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lt2"/>
              </a:buClr>
              <a:buSzPts val="1800"/>
              <a:buFont typeface="Roboto"/>
              <a:buChar char="●"/>
              <a:defRPr sz="1800">
                <a:solidFill>
                  <a:schemeClr val="lt2"/>
                </a:solidFill>
                <a:latin typeface="Roboto"/>
                <a:ea typeface="Roboto"/>
                <a:cs typeface="Roboto"/>
                <a:sym typeface="Roboto"/>
              </a:defRPr>
            </a:lvl1pPr>
            <a:lvl2pPr marL="914400" lvl="1" indent="-317500" rtl="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2pPr>
            <a:lvl3pPr marL="1371600" lvl="2" indent="-317500" rtl="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3pPr>
            <a:lvl4pPr marL="1828800" lvl="3" indent="-317500" rtl="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4pPr>
            <a:lvl5pPr marL="2286000" lvl="4" indent="-317500" rtl="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5pPr>
            <a:lvl6pPr marL="2743200" lvl="5" indent="-317500" rtl="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6pPr>
            <a:lvl7pPr marL="3200400" lvl="6" indent="-317500" rtl="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7pPr>
            <a:lvl8pPr marL="3657600" lvl="7" indent="-317500" rtl="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8pPr>
            <a:lvl9pPr marL="4114800" lvl="8" indent="-317500" rtl="0">
              <a:lnSpc>
                <a:spcPct val="115000"/>
              </a:lnSpc>
              <a:spcBef>
                <a:spcPts val="1600"/>
              </a:spcBef>
              <a:spcAft>
                <a:spcPts val="1600"/>
              </a:spcAft>
              <a:buClr>
                <a:schemeClr val="lt2"/>
              </a:buClr>
              <a:buSzPts val="1400"/>
              <a:buFont typeface="Roboto"/>
              <a:buChar char="■"/>
              <a:defRPr>
                <a:solidFill>
                  <a:schemeClr val="lt2"/>
                </a:solidFill>
                <a:latin typeface="Roboto"/>
                <a:ea typeface="Roboto"/>
                <a:cs typeface="Roboto"/>
                <a:sym typeface="Roboto"/>
              </a:defRPr>
            </a:lvl9pPr>
          </a:lstStyle>
          <a:p>
            <a:endParaRPr/>
          </a:p>
        </p:txBody>
      </p:sp>
      <p:sp>
        <p:nvSpPr>
          <p:cNvPr id="8" name="Google Shape;8;p1"/>
          <p:cNvSpPr txBox="1">
            <a:spLocks noGrp="1"/>
          </p:cNvSpPr>
          <p:nvPr>
            <p:ph type="sldNum" idx="12"/>
          </p:nvPr>
        </p:nvSpPr>
        <p:spPr>
          <a:xfrm>
            <a:off x="8523541" y="4695623"/>
            <a:ext cx="548700" cy="3936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lt2"/>
                </a:solidFill>
                <a:latin typeface="Roboto"/>
                <a:ea typeface="Roboto"/>
                <a:cs typeface="Roboto"/>
                <a:sym typeface="Roboto"/>
              </a:defRPr>
            </a:lvl1pPr>
            <a:lvl2pPr lvl="1" algn="r" rtl="0">
              <a:buNone/>
              <a:defRPr sz="1000">
                <a:solidFill>
                  <a:schemeClr val="lt2"/>
                </a:solidFill>
                <a:latin typeface="Roboto"/>
                <a:ea typeface="Roboto"/>
                <a:cs typeface="Roboto"/>
                <a:sym typeface="Roboto"/>
              </a:defRPr>
            </a:lvl2pPr>
            <a:lvl3pPr lvl="2" algn="r" rtl="0">
              <a:buNone/>
              <a:defRPr sz="1000">
                <a:solidFill>
                  <a:schemeClr val="lt2"/>
                </a:solidFill>
                <a:latin typeface="Roboto"/>
                <a:ea typeface="Roboto"/>
                <a:cs typeface="Roboto"/>
                <a:sym typeface="Roboto"/>
              </a:defRPr>
            </a:lvl3pPr>
            <a:lvl4pPr lvl="3" algn="r" rtl="0">
              <a:buNone/>
              <a:defRPr sz="1000">
                <a:solidFill>
                  <a:schemeClr val="lt2"/>
                </a:solidFill>
                <a:latin typeface="Roboto"/>
                <a:ea typeface="Roboto"/>
                <a:cs typeface="Roboto"/>
                <a:sym typeface="Roboto"/>
              </a:defRPr>
            </a:lvl4pPr>
            <a:lvl5pPr lvl="4" algn="r" rtl="0">
              <a:buNone/>
              <a:defRPr sz="1000">
                <a:solidFill>
                  <a:schemeClr val="lt2"/>
                </a:solidFill>
                <a:latin typeface="Roboto"/>
                <a:ea typeface="Roboto"/>
                <a:cs typeface="Roboto"/>
                <a:sym typeface="Roboto"/>
              </a:defRPr>
            </a:lvl5pPr>
            <a:lvl6pPr lvl="5" algn="r" rtl="0">
              <a:buNone/>
              <a:defRPr sz="1000">
                <a:solidFill>
                  <a:schemeClr val="lt2"/>
                </a:solidFill>
                <a:latin typeface="Roboto"/>
                <a:ea typeface="Roboto"/>
                <a:cs typeface="Roboto"/>
                <a:sym typeface="Roboto"/>
              </a:defRPr>
            </a:lvl6pPr>
            <a:lvl7pPr lvl="6" algn="r" rtl="0">
              <a:buNone/>
              <a:defRPr sz="1000">
                <a:solidFill>
                  <a:schemeClr val="lt2"/>
                </a:solidFill>
                <a:latin typeface="Roboto"/>
                <a:ea typeface="Roboto"/>
                <a:cs typeface="Roboto"/>
                <a:sym typeface="Roboto"/>
              </a:defRPr>
            </a:lvl7pPr>
            <a:lvl8pPr lvl="7" algn="r" rtl="0">
              <a:buNone/>
              <a:defRPr sz="1000">
                <a:solidFill>
                  <a:schemeClr val="lt2"/>
                </a:solidFill>
                <a:latin typeface="Roboto"/>
                <a:ea typeface="Roboto"/>
                <a:cs typeface="Roboto"/>
                <a:sym typeface="Roboto"/>
              </a:defRPr>
            </a:lvl8pPr>
            <a:lvl9pPr lvl="8" algn="r" rtl="0">
              <a:buNone/>
              <a:defRPr sz="1000">
                <a:solidFill>
                  <a:schemeClr val="lt2"/>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nl"/>
              <a:t>‹nr.›</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2.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2.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2.pn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2.pn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2.pn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2.png"/><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2.png"/><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png"/><Relationship Id="rId7"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png"/><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png"/><Relationship Id="rId7"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png"/><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png"/><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png"/><Relationship Id="rId7"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png"/><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png"/><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png"/><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hyperlink" Target="https://www.youtube.com/watch?v=mAxb-tgIS94&amp;t=143s" TargetMode="External"/><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2.png"/><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png"/><Relationship Id="rId18" Type="http://schemas.openxmlformats.org/officeDocument/2006/relationships/image" Target="../media/image44.png"/><Relationship Id="rId26" Type="http://schemas.openxmlformats.org/officeDocument/2006/relationships/image" Target="../media/image52.png"/><Relationship Id="rId3" Type="http://schemas.openxmlformats.org/officeDocument/2006/relationships/image" Target="../media/image1.png"/><Relationship Id="rId21" Type="http://schemas.openxmlformats.org/officeDocument/2006/relationships/image" Target="../media/image47.png"/><Relationship Id="rId7" Type="http://schemas.openxmlformats.org/officeDocument/2006/relationships/image" Target="../media/image33.png"/><Relationship Id="rId12" Type="http://schemas.openxmlformats.org/officeDocument/2006/relationships/image" Target="../media/image38.png"/><Relationship Id="rId17" Type="http://schemas.openxmlformats.org/officeDocument/2006/relationships/image" Target="../media/image43.png"/><Relationship Id="rId25" Type="http://schemas.openxmlformats.org/officeDocument/2006/relationships/image" Target="../media/image51.png"/><Relationship Id="rId2" Type="http://schemas.openxmlformats.org/officeDocument/2006/relationships/notesSlide" Target="../notesSlides/notesSlide31.xml"/><Relationship Id="rId16" Type="http://schemas.openxmlformats.org/officeDocument/2006/relationships/image" Target="../media/image42.png"/><Relationship Id="rId20" Type="http://schemas.openxmlformats.org/officeDocument/2006/relationships/image" Target="../media/image46.png"/><Relationship Id="rId1" Type="http://schemas.openxmlformats.org/officeDocument/2006/relationships/slideLayout" Target="../slideLayouts/slideLayout1.xml"/><Relationship Id="rId6" Type="http://schemas.openxmlformats.org/officeDocument/2006/relationships/image" Target="../media/image2.png"/><Relationship Id="rId11" Type="http://schemas.openxmlformats.org/officeDocument/2006/relationships/image" Target="../media/image37.png"/><Relationship Id="rId24" Type="http://schemas.openxmlformats.org/officeDocument/2006/relationships/image" Target="../media/image50.png"/><Relationship Id="rId5" Type="http://schemas.openxmlformats.org/officeDocument/2006/relationships/image" Target="../media/image4.png"/><Relationship Id="rId15" Type="http://schemas.openxmlformats.org/officeDocument/2006/relationships/image" Target="../media/image41.png"/><Relationship Id="rId23" Type="http://schemas.openxmlformats.org/officeDocument/2006/relationships/image" Target="../media/image49.png"/><Relationship Id="rId28" Type="http://schemas.openxmlformats.org/officeDocument/2006/relationships/image" Target="../media/image54.png"/><Relationship Id="rId10" Type="http://schemas.openxmlformats.org/officeDocument/2006/relationships/image" Target="../media/image36.png"/><Relationship Id="rId19" Type="http://schemas.openxmlformats.org/officeDocument/2006/relationships/image" Target="../media/image45.png"/><Relationship Id="rId4" Type="http://schemas.openxmlformats.org/officeDocument/2006/relationships/image" Target="../media/image3.png"/><Relationship Id="rId9" Type="http://schemas.openxmlformats.org/officeDocument/2006/relationships/image" Target="../media/image35.png"/><Relationship Id="rId14" Type="http://schemas.openxmlformats.org/officeDocument/2006/relationships/image" Target="../media/image40.png"/><Relationship Id="rId22" Type="http://schemas.openxmlformats.org/officeDocument/2006/relationships/image" Target="../media/image48.png"/><Relationship Id="rId27" Type="http://schemas.openxmlformats.org/officeDocument/2006/relationships/image" Target="../media/image53.png"/></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5.pn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png"/><Relationship Id="rId7"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pic>
        <p:nvPicPr>
          <p:cNvPr id="73" name="Google Shape;73;p14"/>
          <p:cNvPicPr preferRelativeResize="0"/>
          <p:nvPr/>
        </p:nvPicPr>
        <p:blipFill>
          <a:blip r:embed="rId3">
            <a:alphaModFix/>
          </a:blip>
          <a:stretch>
            <a:fillRect/>
          </a:stretch>
        </p:blipFill>
        <p:spPr>
          <a:xfrm>
            <a:off x="0" y="0"/>
            <a:ext cx="9144001" cy="5143501"/>
          </a:xfrm>
          <a:prstGeom prst="rect">
            <a:avLst/>
          </a:prstGeom>
          <a:noFill/>
          <a:ln>
            <a:noFill/>
          </a:ln>
        </p:spPr>
      </p:pic>
      <p:pic>
        <p:nvPicPr>
          <p:cNvPr id="74" name="Google Shape;74;p14"/>
          <p:cNvPicPr preferRelativeResize="0"/>
          <p:nvPr/>
        </p:nvPicPr>
        <p:blipFill>
          <a:blip r:embed="rId4">
            <a:alphaModFix/>
          </a:blip>
          <a:stretch>
            <a:fillRect/>
          </a:stretch>
        </p:blipFill>
        <p:spPr>
          <a:xfrm>
            <a:off x="3804425" y="434025"/>
            <a:ext cx="1535149" cy="848675"/>
          </a:xfrm>
          <a:prstGeom prst="rect">
            <a:avLst/>
          </a:prstGeom>
          <a:noFill/>
          <a:ln>
            <a:noFill/>
          </a:ln>
        </p:spPr>
      </p:pic>
      <p:sp>
        <p:nvSpPr>
          <p:cNvPr id="75" name="Google Shape;75;p14"/>
          <p:cNvSpPr txBox="1"/>
          <p:nvPr/>
        </p:nvSpPr>
        <p:spPr>
          <a:xfrm>
            <a:off x="368838" y="2179200"/>
            <a:ext cx="8406300" cy="785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nl" sz="3900" b="1">
                <a:solidFill>
                  <a:schemeClr val="accent4"/>
                </a:solidFill>
                <a:latin typeface="Fira Sans"/>
                <a:ea typeface="Fira Sans"/>
                <a:cs typeface="Fira Sans"/>
                <a:sym typeface="Fira Sans"/>
              </a:rPr>
              <a:t>Rechtsbijstandportaal.nl</a:t>
            </a:r>
            <a:endParaRPr sz="3900" b="1">
              <a:solidFill>
                <a:schemeClr val="accent4"/>
              </a:solidFill>
              <a:latin typeface="Fira Sans"/>
              <a:ea typeface="Fira Sans"/>
              <a:cs typeface="Fira Sans"/>
              <a:sym typeface="Fira Sans"/>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pic>
        <p:nvPicPr>
          <p:cNvPr id="165" name="Google Shape;165;p23"/>
          <p:cNvPicPr preferRelativeResize="0"/>
          <p:nvPr/>
        </p:nvPicPr>
        <p:blipFill>
          <a:blip r:embed="rId3">
            <a:alphaModFix/>
          </a:blip>
          <a:stretch>
            <a:fillRect/>
          </a:stretch>
        </p:blipFill>
        <p:spPr>
          <a:xfrm>
            <a:off x="0" y="0"/>
            <a:ext cx="9144001" cy="5143501"/>
          </a:xfrm>
          <a:prstGeom prst="rect">
            <a:avLst/>
          </a:prstGeom>
          <a:noFill/>
          <a:ln>
            <a:noFill/>
          </a:ln>
        </p:spPr>
      </p:pic>
      <p:sp>
        <p:nvSpPr>
          <p:cNvPr id="166" name="Google Shape;166;p23"/>
          <p:cNvSpPr txBox="1">
            <a:spLocks noGrp="1"/>
          </p:cNvSpPr>
          <p:nvPr>
            <p:ph type="ctrTitle"/>
          </p:nvPr>
        </p:nvSpPr>
        <p:spPr>
          <a:xfrm>
            <a:off x="921900" y="1775850"/>
            <a:ext cx="8222100" cy="19995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Font typeface="Fira Sans Light"/>
              <a:buChar char="●"/>
            </a:pPr>
            <a:r>
              <a:rPr lang="nl" sz="1800">
                <a:latin typeface="Fira Sans Light"/>
                <a:ea typeface="Fira Sans Light"/>
                <a:cs typeface="Fira Sans Light"/>
                <a:sym typeface="Fira Sans Light"/>
              </a:rPr>
              <a:t>startscherm rechtzoekende </a:t>
            </a:r>
            <a:endParaRPr sz="1800">
              <a:latin typeface="Fira Sans Light"/>
              <a:ea typeface="Fira Sans Light"/>
              <a:cs typeface="Fira Sans Light"/>
              <a:sym typeface="Fira Sans Light"/>
            </a:endParaRPr>
          </a:p>
        </p:txBody>
      </p:sp>
      <p:sp>
        <p:nvSpPr>
          <p:cNvPr id="167" name="Google Shape;167;p23"/>
          <p:cNvSpPr txBox="1"/>
          <p:nvPr/>
        </p:nvSpPr>
        <p:spPr>
          <a:xfrm>
            <a:off x="667350" y="372350"/>
            <a:ext cx="7727700" cy="631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nl" sz="2900" b="1">
                <a:solidFill>
                  <a:schemeClr val="lt1"/>
                </a:solidFill>
                <a:latin typeface="Fira Sans"/>
                <a:ea typeface="Fira Sans"/>
                <a:cs typeface="Fira Sans"/>
                <a:sym typeface="Fira Sans"/>
              </a:rPr>
              <a:t>Chronologisch I</a:t>
            </a:r>
            <a:endParaRPr sz="2900">
              <a:latin typeface="Roboto"/>
              <a:ea typeface="Roboto"/>
              <a:cs typeface="Roboto"/>
              <a:sym typeface="Roboto"/>
            </a:endParaRPr>
          </a:p>
        </p:txBody>
      </p:sp>
      <p:pic>
        <p:nvPicPr>
          <p:cNvPr id="168" name="Google Shape;168;p23"/>
          <p:cNvPicPr preferRelativeResize="0"/>
          <p:nvPr/>
        </p:nvPicPr>
        <p:blipFill>
          <a:blip r:embed="rId4">
            <a:alphaModFix/>
          </a:blip>
          <a:stretch>
            <a:fillRect/>
          </a:stretch>
        </p:blipFill>
        <p:spPr>
          <a:xfrm>
            <a:off x="7958973" y="115625"/>
            <a:ext cx="1627975" cy="689525"/>
          </a:xfrm>
          <a:prstGeom prst="rect">
            <a:avLst/>
          </a:prstGeom>
          <a:noFill/>
          <a:ln>
            <a:noFill/>
          </a:ln>
        </p:spPr>
      </p:pic>
      <p:pic>
        <p:nvPicPr>
          <p:cNvPr id="169" name="Google Shape;169;p23"/>
          <p:cNvPicPr preferRelativeResize="0"/>
          <p:nvPr/>
        </p:nvPicPr>
        <p:blipFill>
          <a:blip r:embed="rId5">
            <a:alphaModFix/>
          </a:blip>
          <a:stretch>
            <a:fillRect/>
          </a:stretch>
        </p:blipFill>
        <p:spPr>
          <a:xfrm>
            <a:off x="8212675" y="228050"/>
            <a:ext cx="716174" cy="395925"/>
          </a:xfrm>
          <a:prstGeom prst="rect">
            <a:avLst/>
          </a:prstGeom>
          <a:noFill/>
          <a:ln>
            <a:noFill/>
          </a:ln>
        </p:spPr>
      </p:pic>
      <p:pic>
        <p:nvPicPr>
          <p:cNvPr id="170" name="Google Shape;170;p23"/>
          <p:cNvPicPr preferRelativeResize="0"/>
          <p:nvPr/>
        </p:nvPicPr>
        <p:blipFill>
          <a:blip r:embed="rId6">
            <a:alphaModFix/>
          </a:blip>
          <a:stretch>
            <a:fillRect/>
          </a:stretch>
        </p:blipFill>
        <p:spPr>
          <a:xfrm>
            <a:off x="774400" y="1178775"/>
            <a:ext cx="6001723" cy="3193651"/>
          </a:xfrm>
          <a:prstGeom prst="rect">
            <a:avLst/>
          </a:prstGeom>
          <a:noFill/>
          <a:ln>
            <a:noFill/>
          </a:ln>
          <a:effectLst>
            <a:outerShdw blurRad="57150" dist="19050" dir="5400000" algn="bl" rotWithShape="0">
              <a:srgbClr val="434343">
                <a:alpha val="50000"/>
              </a:srgbClr>
            </a:outerShdw>
          </a:effec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pic>
        <p:nvPicPr>
          <p:cNvPr id="175" name="Google Shape;175;p24"/>
          <p:cNvPicPr preferRelativeResize="0"/>
          <p:nvPr/>
        </p:nvPicPr>
        <p:blipFill>
          <a:blip r:embed="rId3">
            <a:alphaModFix/>
          </a:blip>
          <a:stretch>
            <a:fillRect/>
          </a:stretch>
        </p:blipFill>
        <p:spPr>
          <a:xfrm>
            <a:off x="0" y="0"/>
            <a:ext cx="9144001" cy="5143501"/>
          </a:xfrm>
          <a:prstGeom prst="rect">
            <a:avLst/>
          </a:prstGeom>
          <a:noFill/>
          <a:ln>
            <a:noFill/>
          </a:ln>
        </p:spPr>
      </p:pic>
      <p:sp>
        <p:nvSpPr>
          <p:cNvPr id="176" name="Google Shape;176;p24"/>
          <p:cNvSpPr txBox="1">
            <a:spLocks noGrp="1"/>
          </p:cNvSpPr>
          <p:nvPr>
            <p:ph type="ctrTitle"/>
          </p:nvPr>
        </p:nvSpPr>
        <p:spPr>
          <a:xfrm>
            <a:off x="921900" y="1775850"/>
            <a:ext cx="8222100" cy="19995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Font typeface="Fira Sans Light"/>
              <a:buChar char="●"/>
            </a:pPr>
            <a:r>
              <a:rPr lang="nl" sz="1800">
                <a:latin typeface="Fira Sans Light"/>
                <a:ea typeface="Fira Sans Light"/>
                <a:cs typeface="Fira Sans Light"/>
                <a:sym typeface="Fira Sans Light"/>
              </a:rPr>
              <a:t>startscherm rechtzoekende </a:t>
            </a:r>
            <a:endParaRPr sz="1800">
              <a:latin typeface="Fira Sans Light"/>
              <a:ea typeface="Fira Sans Light"/>
              <a:cs typeface="Fira Sans Light"/>
              <a:sym typeface="Fira Sans Light"/>
            </a:endParaRPr>
          </a:p>
        </p:txBody>
      </p:sp>
      <p:sp>
        <p:nvSpPr>
          <p:cNvPr id="177" name="Google Shape;177;p24"/>
          <p:cNvSpPr txBox="1"/>
          <p:nvPr/>
        </p:nvSpPr>
        <p:spPr>
          <a:xfrm>
            <a:off x="667350" y="372350"/>
            <a:ext cx="7727700" cy="631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nl" sz="2900" b="1">
                <a:solidFill>
                  <a:schemeClr val="lt1"/>
                </a:solidFill>
                <a:latin typeface="Fira Sans"/>
                <a:ea typeface="Fira Sans"/>
                <a:cs typeface="Fira Sans"/>
                <a:sym typeface="Fira Sans"/>
              </a:rPr>
              <a:t>Chronologisch II</a:t>
            </a:r>
            <a:endParaRPr sz="2900">
              <a:latin typeface="Roboto"/>
              <a:ea typeface="Roboto"/>
              <a:cs typeface="Roboto"/>
              <a:sym typeface="Roboto"/>
            </a:endParaRPr>
          </a:p>
        </p:txBody>
      </p:sp>
      <p:pic>
        <p:nvPicPr>
          <p:cNvPr id="178" name="Google Shape;178;p24"/>
          <p:cNvPicPr preferRelativeResize="0"/>
          <p:nvPr/>
        </p:nvPicPr>
        <p:blipFill>
          <a:blip r:embed="rId4">
            <a:alphaModFix/>
          </a:blip>
          <a:stretch>
            <a:fillRect/>
          </a:stretch>
        </p:blipFill>
        <p:spPr>
          <a:xfrm>
            <a:off x="7958973" y="115625"/>
            <a:ext cx="1627975" cy="689525"/>
          </a:xfrm>
          <a:prstGeom prst="rect">
            <a:avLst/>
          </a:prstGeom>
          <a:noFill/>
          <a:ln>
            <a:noFill/>
          </a:ln>
        </p:spPr>
      </p:pic>
      <p:pic>
        <p:nvPicPr>
          <p:cNvPr id="179" name="Google Shape;179;p24"/>
          <p:cNvPicPr preferRelativeResize="0"/>
          <p:nvPr/>
        </p:nvPicPr>
        <p:blipFill>
          <a:blip r:embed="rId5">
            <a:alphaModFix/>
          </a:blip>
          <a:stretch>
            <a:fillRect/>
          </a:stretch>
        </p:blipFill>
        <p:spPr>
          <a:xfrm>
            <a:off x="8212675" y="228050"/>
            <a:ext cx="716174" cy="395925"/>
          </a:xfrm>
          <a:prstGeom prst="rect">
            <a:avLst/>
          </a:prstGeom>
          <a:noFill/>
          <a:ln>
            <a:noFill/>
          </a:ln>
        </p:spPr>
      </p:pic>
      <p:pic>
        <p:nvPicPr>
          <p:cNvPr id="180" name="Google Shape;180;p24"/>
          <p:cNvPicPr preferRelativeResize="0"/>
          <p:nvPr/>
        </p:nvPicPr>
        <p:blipFill>
          <a:blip r:embed="rId6">
            <a:alphaModFix/>
          </a:blip>
          <a:stretch>
            <a:fillRect/>
          </a:stretch>
        </p:blipFill>
        <p:spPr>
          <a:xfrm>
            <a:off x="775300" y="1179700"/>
            <a:ext cx="5552574" cy="3411601"/>
          </a:xfrm>
          <a:prstGeom prst="rect">
            <a:avLst/>
          </a:prstGeom>
          <a:noFill/>
          <a:ln>
            <a:noFill/>
          </a:ln>
          <a:effectLst>
            <a:outerShdw blurRad="57150" dist="19050" dir="5400000" algn="bl" rotWithShape="0">
              <a:srgbClr val="000000">
                <a:alpha val="50000"/>
              </a:srgbClr>
            </a:outerShdw>
          </a:effectLst>
        </p:spPr>
      </p:pic>
      <p:pic>
        <p:nvPicPr>
          <p:cNvPr id="181" name="Google Shape;181;p24"/>
          <p:cNvPicPr preferRelativeResize="0"/>
          <p:nvPr/>
        </p:nvPicPr>
        <p:blipFill rotWithShape="1">
          <a:blip r:embed="rId7">
            <a:alphaModFix/>
          </a:blip>
          <a:srcRect r="4067" b="4067"/>
          <a:stretch/>
        </p:blipFill>
        <p:spPr>
          <a:xfrm>
            <a:off x="3433825" y="3727200"/>
            <a:ext cx="2806850" cy="8641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pic>
        <p:nvPicPr>
          <p:cNvPr id="186" name="Google Shape;186;p25"/>
          <p:cNvPicPr preferRelativeResize="0"/>
          <p:nvPr/>
        </p:nvPicPr>
        <p:blipFill>
          <a:blip r:embed="rId3">
            <a:alphaModFix/>
          </a:blip>
          <a:stretch>
            <a:fillRect/>
          </a:stretch>
        </p:blipFill>
        <p:spPr>
          <a:xfrm>
            <a:off x="0" y="0"/>
            <a:ext cx="9144001" cy="5143501"/>
          </a:xfrm>
          <a:prstGeom prst="rect">
            <a:avLst/>
          </a:prstGeom>
          <a:noFill/>
          <a:ln>
            <a:noFill/>
          </a:ln>
        </p:spPr>
      </p:pic>
      <p:sp>
        <p:nvSpPr>
          <p:cNvPr id="187" name="Google Shape;187;p25"/>
          <p:cNvSpPr txBox="1"/>
          <p:nvPr/>
        </p:nvSpPr>
        <p:spPr>
          <a:xfrm>
            <a:off x="667350" y="372350"/>
            <a:ext cx="7727700" cy="631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nl" sz="2900" b="1">
                <a:solidFill>
                  <a:schemeClr val="lt1"/>
                </a:solidFill>
                <a:latin typeface="Fira Sans"/>
                <a:ea typeface="Fira Sans"/>
                <a:cs typeface="Fira Sans"/>
                <a:sym typeface="Fira Sans"/>
              </a:rPr>
              <a:t>Stap I: De applicatie </a:t>
            </a:r>
            <a:endParaRPr sz="2900">
              <a:latin typeface="Roboto"/>
              <a:ea typeface="Roboto"/>
              <a:cs typeface="Roboto"/>
              <a:sym typeface="Roboto"/>
            </a:endParaRPr>
          </a:p>
        </p:txBody>
      </p:sp>
      <p:pic>
        <p:nvPicPr>
          <p:cNvPr id="188" name="Google Shape;188;p25"/>
          <p:cNvPicPr preferRelativeResize="0"/>
          <p:nvPr/>
        </p:nvPicPr>
        <p:blipFill>
          <a:blip r:embed="rId4">
            <a:alphaModFix/>
          </a:blip>
          <a:stretch>
            <a:fillRect/>
          </a:stretch>
        </p:blipFill>
        <p:spPr>
          <a:xfrm>
            <a:off x="7958973" y="115625"/>
            <a:ext cx="1627975" cy="689525"/>
          </a:xfrm>
          <a:prstGeom prst="rect">
            <a:avLst/>
          </a:prstGeom>
          <a:noFill/>
          <a:ln>
            <a:noFill/>
          </a:ln>
        </p:spPr>
      </p:pic>
      <p:pic>
        <p:nvPicPr>
          <p:cNvPr id="189" name="Google Shape;189;p25"/>
          <p:cNvPicPr preferRelativeResize="0"/>
          <p:nvPr/>
        </p:nvPicPr>
        <p:blipFill>
          <a:blip r:embed="rId5">
            <a:alphaModFix/>
          </a:blip>
          <a:stretch>
            <a:fillRect/>
          </a:stretch>
        </p:blipFill>
        <p:spPr>
          <a:xfrm>
            <a:off x="8212675" y="228050"/>
            <a:ext cx="716174" cy="395925"/>
          </a:xfrm>
          <a:prstGeom prst="rect">
            <a:avLst/>
          </a:prstGeom>
          <a:noFill/>
          <a:ln>
            <a:noFill/>
          </a:ln>
        </p:spPr>
      </p:pic>
      <p:pic>
        <p:nvPicPr>
          <p:cNvPr id="190" name="Google Shape;190;p25"/>
          <p:cNvPicPr preferRelativeResize="0"/>
          <p:nvPr/>
        </p:nvPicPr>
        <p:blipFill>
          <a:blip r:embed="rId6">
            <a:alphaModFix/>
          </a:blip>
          <a:stretch>
            <a:fillRect/>
          </a:stretch>
        </p:blipFill>
        <p:spPr>
          <a:xfrm>
            <a:off x="2173913" y="1508850"/>
            <a:ext cx="4714573" cy="2451699"/>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pic>
        <p:nvPicPr>
          <p:cNvPr id="195" name="Google Shape;195;p26"/>
          <p:cNvPicPr preferRelativeResize="0"/>
          <p:nvPr/>
        </p:nvPicPr>
        <p:blipFill>
          <a:blip r:embed="rId3">
            <a:alphaModFix/>
          </a:blip>
          <a:stretch>
            <a:fillRect/>
          </a:stretch>
        </p:blipFill>
        <p:spPr>
          <a:xfrm>
            <a:off x="0" y="0"/>
            <a:ext cx="9144001" cy="5143501"/>
          </a:xfrm>
          <a:prstGeom prst="rect">
            <a:avLst/>
          </a:prstGeom>
          <a:noFill/>
          <a:ln>
            <a:noFill/>
          </a:ln>
        </p:spPr>
      </p:pic>
      <p:sp>
        <p:nvSpPr>
          <p:cNvPr id="196" name="Google Shape;196;p26"/>
          <p:cNvSpPr txBox="1"/>
          <p:nvPr/>
        </p:nvSpPr>
        <p:spPr>
          <a:xfrm>
            <a:off x="667350" y="372350"/>
            <a:ext cx="7727700" cy="631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nl" sz="2900" b="1">
                <a:solidFill>
                  <a:schemeClr val="lt1"/>
                </a:solidFill>
                <a:latin typeface="Fira Sans"/>
                <a:ea typeface="Fira Sans"/>
                <a:cs typeface="Fira Sans"/>
                <a:sym typeface="Fira Sans"/>
              </a:rPr>
              <a:t>Stap I: Uitvragen rechtsprobleem</a:t>
            </a:r>
            <a:endParaRPr sz="2900">
              <a:latin typeface="Roboto"/>
              <a:ea typeface="Roboto"/>
              <a:cs typeface="Roboto"/>
              <a:sym typeface="Roboto"/>
            </a:endParaRPr>
          </a:p>
        </p:txBody>
      </p:sp>
      <p:pic>
        <p:nvPicPr>
          <p:cNvPr id="197" name="Google Shape;197;p26"/>
          <p:cNvPicPr preferRelativeResize="0"/>
          <p:nvPr/>
        </p:nvPicPr>
        <p:blipFill>
          <a:blip r:embed="rId4">
            <a:alphaModFix/>
          </a:blip>
          <a:stretch>
            <a:fillRect/>
          </a:stretch>
        </p:blipFill>
        <p:spPr>
          <a:xfrm>
            <a:off x="7958973" y="115625"/>
            <a:ext cx="1627975" cy="689525"/>
          </a:xfrm>
          <a:prstGeom prst="rect">
            <a:avLst/>
          </a:prstGeom>
          <a:noFill/>
          <a:ln>
            <a:noFill/>
          </a:ln>
        </p:spPr>
      </p:pic>
      <p:pic>
        <p:nvPicPr>
          <p:cNvPr id="198" name="Google Shape;198;p26"/>
          <p:cNvPicPr preferRelativeResize="0"/>
          <p:nvPr/>
        </p:nvPicPr>
        <p:blipFill>
          <a:blip r:embed="rId5">
            <a:alphaModFix/>
          </a:blip>
          <a:stretch>
            <a:fillRect/>
          </a:stretch>
        </p:blipFill>
        <p:spPr>
          <a:xfrm>
            <a:off x="8212675" y="228050"/>
            <a:ext cx="716174" cy="395925"/>
          </a:xfrm>
          <a:prstGeom prst="rect">
            <a:avLst/>
          </a:prstGeom>
          <a:noFill/>
          <a:ln>
            <a:noFill/>
          </a:ln>
        </p:spPr>
      </p:pic>
      <p:pic>
        <p:nvPicPr>
          <p:cNvPr id="199" name="Google Shape;199;p26"/>
          <p:cNvPicPr preferRelativeResize="0"/>
          <p:nvPr/>
        </p:nvPicPr>
        <p:blipFill>
          <a:blip r:embed="rId6">
            <a:alphaModFix/>
          </a:blip>
          <a:stretch>
            <a:fillRect/>
          </a:stretch>
        </p:blipFill>
        <p:spPr>
          <a:xfrm>
            <a:off x="2240563" y="1533625"/>
            <a:ext cx="4581274" cy="2382349"/>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pic>
        <p:nvPicPr>
          <p:cNvPr id="204" name="Google Shape;204;p27"/>
          <p:cNvPicPr preferRelativeResize="0"/>
          <p:nvPr/>
        </p:nvPicPr>
        <p:blipFill>
          <a:blip r:embed="rId3">
            <a:alphaModFix/>
          </a:blip>
          <a:stretch>
            <a:fillRect/>
          </a:stretch>
        </p:blipFill>
        <p:spPr>
          <a:xfrm>
            <a:off x="0" y="0"/>
            <a:ext cx="9144001" cy="5143501"/>
          </a:xfrm>
          <a:prstGeom prst="rect">
            <a:avLst/>
          </a:prstGeom>
          <a:noFill/>
          <a:ln>
            <a:noFill/>
          </a:ln>
        </p:spPr>
      </p:pic>
      <p:sp>
        <p:nvSpPr>
          <p:cNvPr id="205" name="Google Shape;205;p27"/>
          <p:cNvSpPr txBox="1"/>
          <p:nvPr/>
        </p:nvSpPr>
        <p:spPr>
          <a:xfrm>
            <a:off x="667350" y="372350"/>
            <a:ext cx="7727700" cy="631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nl" sz="2900" b="1">
                <a:solidFill>
                  <a:schemeClr val="lt1"/>
                </a:solidFill>
                <a:latin typeface="Fira Sans"/>
                <a:ea typeface="Fira Sans"/>
                <a:cs typeface="Fira Sans"/>
                <a:sym typeface="Fira Sans"/>
              </a:rPr>
              <a:t>Stap I: Verschillende vraagsoorten </a:t>
            </a:r>
            <a:endParaRPr sz="2900">
              <a:latin typeface="Roboto"/>
              <a:ea typeface="Roboto"/>
              <a:cs typeface="Roboto"/>
              <a:sym typeface="Roboto"/>
            </a:endParaRPr>
          </a:p>
        </p:txBody>
      </p:sp>
      <p:pic>
        <p:nvPicPr>
          <p:cNvPr id="206" name="Google Shape;206;p27"/>
          <p:cNvPicPr preferRelativeResize="0"/>
          <p:nvPr/>
        </p:nvPicPr>
        <p:blipFill>
          <a:blip r:embed="rId4">
            <a:alphaModFix/>
          </a:blip>
          <a:stretch>
            <a:fillRect/>
          </a:stretch>
        </p:blipFill>
        <p:spPr>
          <a:xfrm>
            <a:off x="7958973" y="115625"/>
            <a:ext cx="1627975" cy="689525"/>
          </a:xfrm>
          <a:prstGeom prst="rect">
            <a:avLst/>
          </a:prstGeom>
          <a:noFill/>
          <a:ln>
            <a:noFill/>
          </a:ln>
        </p:spPr>
      </p:pic>
      <p:pic>
        <p:nvPicPr>
          <p:cNvPr id="207" name="Google Shape;207;p27"/>
          <p:cNvPicPr preferRelativeResize="0"/>
          <p:nvPr/>
        </p:nvPicPr>
        <p:blipFill>
          <a:blip r:embed="rId5">
            <a:alphaModFix/>
          </a:blip>
          <a:stretch>
            <a:fillRect/>
          </a:stretch>
        </p:blipFill>
        <p:spPr>
          <a:xfrm>
            <a:off x="8212675" y="228050"/>
            <a:ext cx="716174" cy="395925"/>
          </a:xfrm>
          <a:prstGeom prst="rect">
            <a:avLst/>
          </a:prstGeom>
          <a:noFill/>
          <a:ln>
            <a:noFill/>
          </a:ln>
        </p:spPr>
      </p:pic>
      <p:pic>
        <p:nvPicPr>
          <p:cNvPr id="208" name="Google Shape;208;p27"/>
          <p:cNvPicPr preferRelativeResize="0"/>
          <p:nvPr/>
        </p:nvPicPr>
        <p:blipFill>
          <a:blip r:embed="rId6">
            <a:alphaModFix/>
          </a:blip>
          <a:stretch>
            <a:fillRect/>
          </a:stretch>
        </p:blipFill>
        <p:spPr>
          <a:xfrm>
            <a:off x="1948025" y="1487574"/>
            <a:ext cx="3491676" cy="1815750"/>
          </a:xfrm>
          <a:prstGeom prst="rect">
            <a:avLst/>
          </a:prstGeom>
          <a:noFill/>
          <a:ln>
            <a:noFill/>
          </a:ln>
        </p:spPr>
      </p:pic>
      <p:pic>
        <p:nvPicPr>
          <p:cNvPr id="209" name="Google Shape;209;p27"/>
          <p:cNvPicPr preferRelativeResize="0"/>
          <p:nvPr/>
        </p:nvPicPr>
        <p:blipFill>
          <a:blip r:embed="rId7">
            <a:alphaModFix/>
          </a:blip>
          <a:stretch>
            <a:fillRect/>
          </a:stretch>
        </p:blipFill>
        <p:spPr>
          <a:xfrm>
            <a:off x="3538625" y="2238500"/>
            <a:ext cx="3657349" cy="1901901"/>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pic>
        <p:nvPicPr>
          <p:cNvPr id="214" name="Google Shape;214;p28"/>
          <p:cNvPicPr preferRelativeResize="0"/>
          <p:nvPr/>
        </p:nvPicPr>
        <p:blipFill>
          <a:blip r:embed="rId3">
            <a:alphaModFix/>
          </a:blip>
          <a:stretch>
            <a:fillRect/>
          </a:stretch>
        </p:blipFill>
        <p:spPr>
          <a:xfrm>
            <a:off x="0" y="0"/>
            <a:ext cx="9144001" cy="5143501"/>
          </a:xfrm>
          <a:prstGeom prst="rect">
            <a:avLst/>
          </a:prstGeom>
          <a:noFill/>
          <a:ln>
            <a:noFill/>
          </a:ln>
        </p:spPr>
      </p:pic>
      <p:sp>
        <p:nvSpPr>
          <p:cNvPr id="215" name="Google Shape;215;p28"/>
          <p:cNvSpPr txBox="1"/>
          <p:nvPr/>
        </p:nvSpPr>
        <p:spPr>
          <a:xfrm>
            <a:off x="708150" y="1879050"/>
            <a:ext cx="7727700" cy="1385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nl" sz="4300" b="1">
                <a:solidFill>
                  <a:schemeClr val="accent4"/>
                </a:solidFill>
                <a:latin typeface="Fira Sans"/>
                <a:ea typeface="Fira Sans"/>
                <a:cs typeface="Fira Sans"/>
                <a:sym typeface="Fira Sans"/>
              </a:rPr>
              <a:t>Het dossier </a:t>
            </a:r>
            <a:r>
              <a:rPr lang="nl" sz="3500" b="1">
                <a:solidFill>
                  <a:schemeClr val="accent4"/>
                </a:solidFill>
                <a:latin typeface="Fira Sans"/>
                <a:ea typeface="Fira Sans"/>
                <a:cs typeface="Fira Sans"/>
                <a:sym typeface="Fira Sans"/>
              </a:rPr>
              <a:t>(rechtzoekende)</a:t>
            </a:r>
            <a:endParaRPr sz="3500" b="1">
              <a:solidFill>
                <a:schemeClr val="accent4"/>
              </a:solidFill>
              <a:latin typeface="Fira Sans"/>
              <a:ea typeface="Fira Sans"/>
              <a:cs typeface="Fira Sans"/>
              <a:sym typeface="Fira Sans"/>
            </a:endParaRPr>
          </a:p>
          <a:p>
            <a:pPr marL="0" lvl="0" indent="0" algn="ctr" rtl="0">
              <a:spcBef>
                <a:spcPts val="0"/>
              </a:spcBef>
              <a:spcAft>
                <a:spcPts val="0"/>
              </a:spcAft>
              <a:buNone/>
            </a:pPr>
            <a:r>
              <a:rPr lang="nl" sz="3500" b="1">
                <a:solidFill>
                  <a:schemeClr val="accent4"/>
                </a:solidFill>
                <a:latin typeface="Fira Sans"/>
                <a:ea typeface="Fira Sans"/>
                <a:cs typeface="Fira Sans"/>
                <a:sym typeface="Fira Sans"/>
              </a:rPr>
              <a:t>Stap II</a:t>
            </a:r>
            <a:endParaRPr sz="4800" b="1">
              <a:solidFill>
                <a:schemeClr val="accent4"/>
              </a:solidFill>
              <a:latin typeface="Fira Sans"/>
              <a:ea typeface="Fira Sans"/>
              <a:cs typeface="Fira Sans"/>
              <a:sym typeface="Fira Sans"/>
            </a:endParaRPr>
          </a:p>
        </p:txBody>
      </p:sp>
      <p:pic>
        <p:nvPicPr>
          <p:cNvPr id="216" name="Google Shape;216;p28"/>
          <p:cNvPicPr preferRelativeResize="0"/>
          <p:nvPr/>
        </p:nvPicPr>
        <p:blipFill>
          <a:blip r:embed="rId4">
            <a:alphaModFix/>
          </a:blip>
          <a:stretch>
            <a:fillRect/>
          </a:stretch>
        </p:blipFill>
        <p:spPr>
          <a:xfrm>
            <a:off x="7958973" y="115625"/>
            <a:ext cx="1627975" cy="689525"/>
          </a:xfrm>
          <a:prstGeom prst="rect">
            <a:avLst/>
          </a:prstGeom>
          <a:noFill/>
          <a:ln>
            <a:noFill/>
          </a:ln>
        </p:spPr>
      </p:pic>
      <p:pic>
        <p:nvPicPr>
          <p:cNvPr id="217" name="Google Shape;217;p28"/>
          <p:cNvPicPr preferRelativeResize="0"/>
          <p:nvPr/>
        </p:nvPicPr>
        <p:blipFill>
          <a:blip r:embed="rId5">
            <a:alphaModFix/>
          </a:blip>
          <a:stretch>
            <a:fillRect/>
          </a:stretch>
        </p:blipFill>
        <p:spPr>
          <a:xfrm>
            <a:off x="8212675" y="228050"/>
            <a:ext cx="716174" cy="395925"/>
          </a:xfrm>
          <a:prstGeom prst="rect">
            <a:avLst/>
          </a:prstGeom>
          <a:noFill/>
          <a:ln>
            <a:noFill/>
          </a:ln>
        </p:spPr>
      </p:pic>
      <p:pic>
        <p:nvPicPr>
          <p:cNvPr id="218" name="Google Shape;218;p28"/>
          <p:cNvPicPr preferRelativeResize="0"/>
          <p:nvPr/>
        </p:nvPicPr>
        <p:blipFill>
          <a:blip r:embed="rId6">
            <a:alphaModFix/>
          </a:blip>
          <a:stretch>
            <a:fillRect/>
          </a:stretch>
        </p:blipFill>
        <p:spPr>
          <a:xfrm>
            <a:off x="633575" y="1273225"/>
            <a:ext cx="7876851" cy="273205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pic>
        <p:nvPicPr>
          <p:cNvPr id="223" name="Google Shape;223;p29"/>
          <p:cNvPicPr preferRelativeResize="0"/>
          <p:nvPr/>
        </p:nvPicPr>
        <p:blipFill>
          <a:blip r:embed="rId3">
            <a:alphaModFix/>
          </a:blip>
          <a:stretch>
            <a:fillRect/>
          </a:stretch>
        </p:blipFill>
        <p:spPr>
          <a:xfrm>
            <a:off x="0" y="0"/>
            <a:ext cx="9144001" cy="5143501"/>
          </a:xfrm>
          <a:prstGeom prst="rect">
            <a:avLst/>
          </a:prstGeom>
          <a:noFill/>
          <a:ln>
            <a:noFill/>
          </a:ln>
        </p:spPr>
      </p:pic>
      <p:sp>
        <p:nvSpPr>
          <p:cNvPr id="224" name="Google Shape;224;p29"/>
          <p:cNvSpPr txBox="1"/>
          <p:nvPr/>
        </p:nvSpPr>
        <p:spPr>
          <a:xfrm>
            <a:off x="667350" y="372350"/>
            <a:ext cx="7727700" cy="631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nl" sz="2900" b="1">
                <a:solidFill>
                  <a:schemeClr val="lt1"/>
                </a:solidFill>
                <a:latin typeface="Fira Sans"/>
                <a:ea typeface="Fira Sans"/>
                <a:cs typeface="Fira Sans"/>
                <a:sym typeface="Fira Sans"/>
              </a:rPr>
              <a:t>Stap II: Samenvatting probleem</a:t>
            </a:r>
            <a:endParaRPr sz="2900">
              <a:latin typeface="Roboto"/>
              <a:ea typeface="Roboto"/>
              <a:cs typeface="Roboto"/>
              <a:sym typeface="Roboto"/>
            </a:endParaRPr>
          </a:p>
        </p:txBody>
      </p:sp>
      <p:pic>
        <p:nvPicPr>
          <p:cNvPr id="225" name="Google Shape;225;p29"/>
          <p:cNvPicPr preferRelativeResize="0"/>
          <p:nvPr/>
        </p:nvPicPr>
        <p:blipFill>
          <a:blip r:embed="rId4">
            <a:alphaModFix/>
          </a:blip>
          <a:stretch>
            <a:fillRect/>
          </a:stretch>
        </p:blipFill>
        <p:spPr>
          <a:xfrm>
            <a:off x="7958973" y="115625"/>
            <a:ext cx="1627975" cy="689525"/>
          </a:xfrm>
          <a:prstGeom prst="rect">
            <a:avLst/>
          </a:prstGeom>
          <a:noFill/>
          <a:ln>
            <a:noFill/>
          </a:ln>
        </p:spPr>
      </p:pic>
      <p:pic>
        <p:nvPicPr>
          <p:cNvPr id="226" name="Google Shape;226;p29"/>
          <p:cNvPicPr preferRelativeResize="0"/>
          <p:nvPr/>
        </p:nvPicPr>
        <p:blipFill>
          <a:blip r:embed="rId5">
            <a:alphaModFix/>
          </a:blip>
          <a:stretch>
            <a:fillRect/>
          </a:stretch>
        </p:blipFill>
        <p:spPr>
          <a:xfrm>
            <a:off x="8212675" y="228050"/>
            <a:ext cx="716174" cy="395925"/>
          </a:xfrm>
          <a:prstGeom prst="rect">
            <a:avLst/>
          </a:prstGeom>
          <a:noFill/>
          <a:ln>
            <a:noFill/>
          </a:ln>
        </p:spPr>
      </p:pic>
      <p:pic>
        <p:nvPicPr>
          <p:cNvPr id="227" name="Google Shape;227;p29"/>
          <p:cNvPicPr preferRelativeResize="0"/>
          <p:nvPr/>
        </p:nvPicPr>
        <p:blipFill>
          <a:blip r:embed="rId6">
            <a:alphaModFix/>
          </a:blip>
          <a:stretch>
            <a:fillRect/>
          </a:stretch>
        </p:blipFill>
        <p:spPr>
          <a:xfrm>
            <a:off x="2104150" y="1410725"/>
            <a:ext cx="4854098" cy="2524226"/>
          </a:xfrm>
          <a:prstGeom prst="rect">
            <a:avLst/>
          </a:prstGeom>
          <a:noFill/>
          <a:ln>
            <a:noFill/>
          </a:ln>
        </p:spPr>
      </p:pic>
      <p:pic>
        <p:nvPicPr>
          <p:cNvPr id="228" name="Google Shape;228;p29"/>
          <p:cNvPicPr preferRelativeResize="0"/>
          <p:nvPr/>
        </p:nvPicPr>
        <p:blipFill>
          <a:blip r:embed="rId7">
            <a:alphaModFix/>
          </a:blip>
          <a:stretch>
            <a:fillRect/>
          </a:stretch>
        </p:blipFill>
        <p:spPr>
          <a:xfrm>
            <a:off x="2843311" y="1917317"/>
            <a:ext cx="3048852" cy="1511023"/>
          </a:xfrm>
          <a:prstGeom prst="rect">
            <a:avLst/>
          </a:prstGeom>
          <a:noFill/>
          <a:ln w="9525" cap="rnd" cmpd="sng">
            <a:solidFill>
              <a:schemeClr val="lt1"/>
            </a:solidFill>
            <a:prstDash val="solid"/>
            <a:round/>
            <a:headEnd type="none" w="sm" len="sm"/>
            <a:tailEnd type="none" w="sm" len="sm"/>
          </a:ln>
          <a:effectLst>
            <a:outerShdw blurRad="57150" dist="19050" dir="6960000" algn="bl" rotWithShape="0">
              <a:schemeClr val="dk2">
                <a:alpha val="49000"/>
              </a:schemeClr>
            </a:outerShdw>
          </a:effec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pic>
        <p:nvPicPr>
          <p:cNvPr id="233" name="Google Shape;233;p30"/>
          <p:cNvPicPr preferRelativeResize="0"/>
          <p:nvPr/>
        </p:nvPicPr>
        <p:blipFill>
          <a:blip r:embed="rId3">
            <a:alphaModFix/>
          </a:blip>
          <a:stretch>
            <a:fillRect/>
          </a:stretch>
        </p:blipFill>
        <p:spPr>
          <a:xfrm>
            <a:off x="0" y="0"/>
            <a:ext cx="9144001" cy="5143501"/>
          </a:xfrm>
          <a:prstGeom prst="rect">
            <a:avLst/>
          </a:prstGeom>
          <a:noFill/>
          <a:ln>
            <a:noFill/>
          </a:ln>
        </p:spPr>
      </p:pic>
      <p:sp>
        <p:nvSpPr>
          <p:cNvPr id="234" name="Google Shape;234;p30"/>
          <p:cNvSpPr txBox="1"/>
          <p:nvPr/>
        </p:nvSpPr>
        <p:spPr>
          <a:xfrm>
            <a:off x="667350" y="372350"/>
            <a:ext cx="7727700" cy="631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nl" sz="2900" b="1">
                <a:solidFill>
                  <a:schemeClr val="lt1"/>
                </a:solidFill>
                <a:latin typeface="Fira Sans"/>
                <a:ea typeface="Fira Sans"/>
                <a:cs typeface="Fira Sans"/>
                <a:sym typeface="Fira Sans"/>
              </a:rPr>
              <a:t>Stap II: Waarschuw cliënt dmv red flags</a:t>
            </a:r>
            <a:endParaRPr sz="2900">
              <a:latin typeface="Roboto"/>
              <a:ea typeface="Roboto"/>
              <a:cs typeface="Roboto"/>
              <a:sym typeface="Roboto"/>
            </a:endParaRPr>
          </a:p>
        </p:txBody>
      </p:sp>
      <p:pic>
        <p:nvPicPr>
          <p:cNvPr id="235" name="Google Shape;235;p30"/>
          <p:cNvPicPr preferRelativeResize="0"/>
          <p:nvPr/>
        </p:nvPicPr>
        <p:blipFill>
          <a:blip r:embed="rId4">
            <a:alphaModFix/>
          </a:blip>
          <a:stretch>
            <a:fillRect/>
          </a:stretch>
        </p:blipFill>
        <p:spPr>
          <a:xfrm>
            <a:off x="7958973" y="115625"/>
            <a:ext cx="1627975" cy="689525"/>
          </a:xfrm>
          <a:prstGeom prst="rect">
            <a:avLst/>
          </a:prstGeom>
          <a:noFill/>
          <a:ln>
            <a:noFill/>
          </a:ln>
        </p:spPr>
      </p:pic>
      <p:pic>
        <p:nvPicPr>
          <p:cNvPr id="236" name="Google Shape;236;p30"/>
          <p:cNvPicPr preferRelativeResize="0"/>
          <p:nvPr/>
        </p:nvPicPr>
        <p:blipFill>
          <a:blip r:embed="rId5">
            <a:alphaModFix/>
          </a:blip>
          <a:stretch>
            <a:fillRect/>
          </a:stretch>
        </p:blipFill>
        <p:spPr>
          <a:xfrm>
            <a:off x="8212675" y="228050"/>
            <a:ext cx="716174" cy="395925"/>
          </a:xfrm>
          <a:prstGeom prst="rect">
            <a:avLst/>
          </a:prstGeom>
          <a:noFill/>
          <a:ln>
            <a:noFill/>
          </a:ln>
        </p:spPr>
      </p:pic>
      <p:pic>
        <p:nvPicPr>
          <p:cNvPr id="237" name="Google Shape;237;p30"/>
          <p:cNvPicPr preferRelativeResize="0"/>
          <p:nvPr/>
        </p:nvPicPr>
        <p:blipFill>
          <a:blip r:embed="rId6">
            <a:alphaModFix/>
          </a:blip>
          <a:stretch>
            <a:fillRect/>
          </a:stretch>
        </p:blipFill>
        <p:spPr>
          <a:xfrm>
            <a:off x="2083837" y="1402575"/>
            <a:ext cx="4894725" cy="2545350"/>
          </a:xfrm>
          <a:prstGeom prst="rect">
            <a:avLst/>
          </a:prstGeom>
          <a:noFill/>
          <a:ln>
            <a:noFill/>
          </a:ln>
        </p:spPr>
      </p:pic>
      <p:pic>
        <p:nvPicPr>
          <p:cNvPr id="238" name="Google Shape;238;p30"/>
          <p:cNvPicPr preferRelativeResize="0"/>
          <p:nvPr/>
        </p:nvPicPr>
        <p:blipFill>
          <a:blip r:embed="rId7">
            <a:alphaModFix/>
          </a:blip>
          <a:stretch>
            <a:fillRect/>
          </a:stretch>
        </p:blipFill>
        <p:spPr>
          <a:xfrm>
            <a:off x="2970560" y="1921141"/>
            <a:ext cx="2870419" cy="1608774"/>
          </a:xfrm>
          <a:prstGeom prst="rect">
            <a:avLst/>
          </a:prstGeom>
          <a:noFill/>
          <a:ln>
            <a:noFill/>
          </a:ln>
          <a:effectLst>
            <a:outerShdw dist="9525" dir="10020000" algn="bl" rotWithShape="0">
              <a:srgbClr val="000000">
                <a:alpha val="66000"/>
              </a:srgbClr>
            </a:outerShdw>
          </a:effec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pic>
        <p:nvPicPr>
          <p:cNvPr id="243" name="Google Shape;243;p31"/>
          <p:cNvPicPr preferRelativeResize="0"/>
          <p:nvPr/>
        </p:nvPicPr>
        <p:blipFill>
          <a:blip r:embed="rId3">
            <a:alphaModFix/>
          </a:blip>
          <a:stretch>
            <a:fillRect/>
          </a:stretch>
        </p:blipFill>
        <p:spPr>
          <a:xfrm>
            <a:off x="0" y="0"/>
            <a:ext cx="9144001" cy="5143501"/>
          </a:xfrm>
          <a:prstGeom prst="rect">
            <a:avLst/>
          </a:prstGeom>
          <a:noFill/>
          <a:ln>
            <a:noFill/>
          </a:ln>
        </p:spPr>
      </p:pic>
      <p:sp>
        <p:nvSpPr>
          <p:cNvPr id="244" name="Google Shape;244;p31"/>
          <p:cNvSpPr txBox="1"/>
          <p:nvPr/>
        </p:nvSpPr>
        <p:spPr>
          <a:xfrm>
            <a:off x="657438" y="435075"/>
            <a:ext cx="8113500" cy="569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nl" sz="2500" b="1">
                <a:solidFill>
                  <a:schemeClr val="lt1"/>
                </a:solidFill>
                <a:latin typeface="Fira Sans"/>
                <a:ea typeface="Fira Sans"/>
                <a:cs typeface="Fira Sans"/>
                <a:sym typeface="Fira Sans"/>
              </a:rPr>
              <a:t>Stap II: Aanvuloptie gegevens en documenten</a:t>
            </a:r>
            <a:endParaRPr sz="2500">
              <a:latin typeface="Roboto"/>
              <a:ea typeface="Roboto"/>
              <a:cs typeface="Roboto"/>
              <a:sym typeface="Roboto"/>
            </a:endParaRPr>
          </a:p>
        </p:txBody>
      </p:sp>
      <p:pic>
        <p:nvPicPr>
          <p:cNvPr id="245" name="Google Shape;245;p31"/>
          <p:cNvPicPr preferRelativeResize="0"/>
          <p:nvPr/>
        </p:nvPicPr>
        <p:blipFill>
          <a:blip r:embed="rId4">
            <a:alphaModFix/>
          </a:blip>
          <a:stretch>
            <a:fillRect/>
          </a:stretch>
        </p:blipFill>
        <p:spPr>
          <a:xfrm>
            <a:off x="7958973" y="115625"/>
            <a:ext cx="1627975" cy="689525"/>
          </a:xfrm>
          <a:prstGeom prst="rect">
            <a:avLst/>
          </a:prstGeom>
          <a:noFill/>
          <a:ln>
            <a:noFill/>
          </a:ln>
        </p:spPr>
      </p:pic>
      <p:pic>
        <p:nvPicPr>
          <p:cNvPr id="246" name="Google Shape;246;p31"/>
          <p:cNvPicPr preferRelativeResize="0"/>
          <p:nvPr/>
        </p:nvPicPr>
        <p:blipFill>
          <a:blip r:embed="rId5">
            <a:alphaModFix/>
          </a:blip>
          <a:stretch>
            <a:fillRect/>
          </a:stretch>
        </p:blipFill>
        <p:spPr>
          <a:xfrm>
            <a:off x="8212675" y="228050"/>
            <a:ext cx="716174" cy="395925"/>
          </a:xfrm>
          <a:prstGeom prst="rect">
            <a:avLst/>
          </a:prstGeom>
          <a:noFill/>
          <a:ln>
            <a:noFill/>
          </a:ln>
        </p:spPr>
      </p:pic>
      <p:pic>
        <p:nvPicPr>
          <p:cNvPr id="247" name="Google Shape;247;p31"/>
          <p:cNvPicPr preferRelativeResize="0"/>
          <p:nvPr/>
        </p:nvPicPr>
        <p:blipFill>
          <a:blip r:embed="rId6">
            <a:alphaModFix/>
          </a:blip>
          <a:stretch>
            <a:fillRect/>
          </a:stretch>
        </p:blipFill>
        <p:spPr>
          <a:xfrm>
            <a:off x="2118788" y="1489425"/>
            <a:ext cx="4906424" cy="2551426"/>
          </a:xfrm>
          <a:prstGeom prst="rect">
            <a:avLst/>
          </a:prstGeom>
          <a:noFill/>
          <a:ln>
            <a:noFill/>
          </a:ln>
        </p:spPr>
      </p:pic>
      <p:pic>
        <p:nvPicPr>
          <p:cNvPr id="248" name="Google Shape;248;p31"/>
          <p:cNvPicPr preferRelativeResize="0"/>
          <p:nvPr/>
        </p:nvPicPr>
        <p:blipFill>
          <a:blip r:embed="rId7">
            <a:alphaModFix/>
          </a:blip>
          <a:stretch>
            <a:fillRect/>
          </a:stretch>
        </p:blipFill>
        <p:spPr>
          <a:xfrm>
            <a:off x="2870791" y="1964614"/>
            <a:ext cx="1762517" cy="1218932"/>
          </a:xfrm>
          <a:prstGeom prst="rect">
            <a:avLst/>
          </a:prstGeom>
          <a:noFill/>
          <a:ln>
            <a:noFill/>
          </a:ln>
          <a:effectLst>
            <a:outerShdw blurRad="57150" dist="19050" dir="5400000" algn="bl" rotWithShape="0">
              <a:srgbClr val="000000">
                <a:alpha val="50000"/>
              </a:srgbClr>
            </a:outerShdw>
          </a:effectLst>
        </p:spPr>
      </p:pic>
      <p:pic>
        <p:nvPicPr>
          <p:cNvPr id="249" name="Google Shape;249;p31"/>
          <p:cNvPicPr preferRelativeResize="0"/>
          <p:nvPr/>
        </p:nvPicPr>
        <p:blipFill>
          <a:blip r:embed="rId8">
            <a:alphaModFix/>
          </a:blip>
          <a:stretch>
            <a:fillRect/>
          </a:stretch>
        </p:blipFill>
        <p:spPr>
          <a:xfrm>
            <a:off x="4058637" y="2615680"/>
            <a:ext cx="1924712" cy="1069852"/>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pic>
        <p:nvPicPr>
          <p:cNvPr id="254" name="Google Shape;254;p32"/>
          <p:cNvPicPr preferRelativeResize="0"/>
          <p:nvPr/>
        </p:nvPicPr>
        <p:blipFill>
          <a:blip r:embed="rId3">
            <a:alphaModFix/>
          </a:blip>
          <a:stretch>
            <a:fillRect/>
          </a:stretch>
        </p:blipFill>
        <p:spPr>
          <a:xfrm>
            <a:off x="0" y="0"/>
            <a:ext cx="9144001" cy="5143501"/>
          </a:xfrm>
          <a:prstGeom prst="rect">
            <a:avLst/>
          </a:prstGeom>
          <a:noFill/>
          <a:ln>
            <a:noFill/>
          </a:ln>
        </p:spPr>
      </p:pic>
      <p:sp>
        <p:nvSpPr>
          <p:cNvPr id="255" name="Google Shape;255;p32"/>
          <p:cNvSpPr txBox="1"/>
          <p:nvPr/>
        </p:nvSpPr>
        <p:spPr>
          <a:xfrm>
            <a:off x="475500" y="1940700"/>
            <a:ext cx="8193000" cy="1262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nl" sz="3500" b="1">
                <a:solidFill>
                  <a:schemeClr val="accent4"/>
                </a:solidFill>
                <a:latin typeface="Fira Sans"/>
                <a:ea typeface="Fira Sans"/>
                <a:cs typeface="Fira Sans"/>
                <a:sym typeface="Fira Sans"/>
              </a:rPr>
              <a:t>Inschakelen Rechtshulpverlener</a:t>
            </a:r>
            <a:endParaRPr sz="3500" b="1">
              <a:solidFill>
                <a:schemeClr val="accent4"/>
              </a:solidFill>
              <a:latin typeface="Fira Sans"/>
              <a:ea typeface="Fira Sans"/>
              <a:cs typeface="Fira Sans"/>
              <a:sym typeface="Fira Sans"/>
            </a:endParaRPr>
          </a:p>
          <a:p>
            <a:pPr marL="0" lvl="0" indent="0" algn="ctr" rtl="0">
              <a:spcBef>
                <a:spcPts val="0"/>
              </a:spcBef>
              <a:spcAft>
                <a:spcPts val="0"/>
              </a:spcAft>
              <a:buNone/>
            </a:pPr>
            <a:r>
              <a:rPr lang="nl" sz="3500" b="1">
                <a:solidFill>
                  <a:schemeClr val="accent4"/>
                </a:solidFill>
                <a:latin typeface="Fira Sans"/>
                <a:ea typeface="Fira Sans"/>
                <a:cs typeface="Fira Sans"/>
                <a:sym typeface="Fira Sans"/>
              </a:rPr>
              <a:t>Stap III</a:t>
            </a:r>
            <a:endParaRPr sz="4800" b="1">
              <a:solidFill>
                <a:schemeClr val="accent4"/>
              </a:solidFill>
              <a:latin typeface="Fira Sans"/>
              <a:ea typeface="Fira Sans"/>
              <a:cs typeface="Fira Sans"/>
              <a:sym typeface="Fira Sans"/>
            </a:endParaRPr>
          </a:p>
        </p:txBody>
      </p:sp>
      <p:pic>
        <p:nvPicPr>
          <p:cNvPr id="256" name="Google Shape;256;p32"/>
          <p:cNvPicPr preferRelativeResize="0"/>
          <p:nvPr/>
        </p:nvPicPr>
        <p:blipFill>
          <a:blip r:embed="rId4">
            <a:alphaModFix/>
          </a:blip>
          <a:stretch>
            <a:fillRect/>
          </a:stretch>
        </p:blipFill>
        <p:spPr>
          <a:xfrm>
            <a:off x="7958973" y="115625"/>
            <a:ext cx="1627975" cy="689525"/>
          </a:xfrm>
          <a:prstGeom prst="rect">
            <a:avLst/>
          </a:prstGeom>
          <a:noFill/>
          <a:ln>
            <a:noFill/>
          </a:ln>
        </p:spPr>
      </p:pic>
      <p:pic>
        <p:nvPicPr>
          <p:cNvPr id="257" name="Google Shape;257;p32"/>
          <p:cNvPicPr preferRelativeResize="0"/>
          <p:nvPr/>
        </p:nvPicPr>
        <p:blipFill>
          <a:blip r:embed="rId5">
            <a:alphaModFix/>
          </a:blip>
          <a:stretch>
            <a:fillRect/>
          </a:stretch>
        </p:blipFill>
        <p:spPr>
          <a:xfrm>
            <a:off x="8212675" y="228050"/>
            <a:ext cx="716174" cy="395925"/>
          </a:xfrm>
          <a:prstGeom prst="rect">
            <a:avLst/>
          </a:prstGeom>
          <a:noFill/>
          <a:ln>
            <a:noFill/>
          </a:ln>
        </p:spPr>
      </p:pic>
      <p:pic>
        <p:nvPicPr>
          <p:cNvPr id="258" name="Google Shape;258;p32"/>
          <p:cNvPicPr preferRelativeResize="0"/>
          <p:nvPr/>
        </p:nvPicPr>
        <p:blipFill>
          <a:blip r:embed="rId6">
            <a:alphaModFix/>
          </a:blip>
          <a:stretch>
            <a:fillRect/>
          </a:stretch>
        </p:blipFill>
        <p:spPr>
          <a:xfrm>
            <a:off x="633575" y="1293062"/>
            <a:ext cx="7876851" cy="2557374"/>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pic>
        <p:nvPicPr>
          <p:cNvPr id="80" name="Google Shape;80;p15"/>
          <p:cNvPicPr preferRelativeResize="0"/>
          <p:nvPr/>
        </p:nvPicPr>
        <p:blipFill>
          <a:blip r:embed="rId3">
            <a:alphaModFix/>
          </a:blip>
          <a:stretch>
            <a:fillRect/>
          </a:stretch>
        </p:blipFill>
        <p:spPr>
          <a:xfrm>
            <a:off x="0" y="0"/>
            <a:ext cx="9144001" cy="5143501"/>
          </a:xfrm>
          <a:prstGeom prst="rect">
            <a:avLst/>
          </a:prstGeom>
          <a:noFill/>
          <a:ln>
            <a:noFill/>
          </a:ln>
        </p:spPr>
      </p:pic>
      <p:pic>
        <p:nvPicPr>
          <p:cNvPr id="81" name="Google Shape;81;p15"/>
          <p:cNvPicPr preferRelativeResize="0"/>
          <p:nvPr/>
        </p:nvPicPr>
        <p:blipFill>
          <a:blip r:embed="rId4">
            <a:alphaModFix/>
          </a:blip>
          <a:stretch>
            <a:fillRect/>
          </a:stretch>
        </p:blipFill>
        <p:spPr>
          <a:xfrm>
            <a:off x="592775" y="1272925"/>
            <a:ext cx="7876851" cy="3303750"/>
          </a:xfrm>
          <a:prstGeom prst="rect">
            <a:avLst/>
          </a:prstGeom>
          <a:noFill/>
          <a:ln>
            <a:noFill/>
          </a:ln>
        </p:spPr>
      </p:pic>
      <p:sp>
        <p:nvSpPr>
          <p:cNvPr id="82" name="Google Shape;82;p15"/>
          <p:cNvSpPr txBox="1">
            <a:spLocks noGrp="1"/>
          </p:cNvSpPr>
          <p:nvPr>
            <p:ph type="ctrTitle"/>
          </p:nvPr>
        </p:nvSpPr>
        <p:spPr>
          <a:xfrm>
            <a:off x="756975" y="1326200"/>
            <a:ext cx="8222100" cy="2913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800">
              <a:latin typeface="Fira Sans Light"/>
              <a:ea typeface="Fira Sans Light"/>
              <a:cs typeface="Fira Sans Light"/>
              <a:sym typeface="Fira Sans Light"/>
            </a:endParaRPr>
          </a:p>
          <a:p>
            <a:pPr marL="457200" lvl="0" indent="-330200" algn="l" rtl="0">
              <a:lnSpc>
                <a:spcPct val="115000"/>
              </a:lnSpc>
              <a:spcBef>
                <a:spcPts val="0"/>
              </a:spcBef>
              <a:spcAft>
                <a:spcPts val="0"/>
              </a:spcAft>
              <a:buSzPts val="1600"/>
              <a:buFont typeface="Fira Sans Light"/>
              <a:buChar char="●"/>
            </a:pPr>
            <a:r>
              <a:rPr lang="nl" sz="1600">
                <a:latin typeface="Fira Sans Light"/>
                <a:ea typeface="Fira Sans Light"/>
                <a:cs typeface="Fira Sans Light"/>
                <a:sym typeface="Fira Sans Light"/>
              </a:rPr>
              <a:t>Achtergrond</a:t>
            </a:r>
            <a:endParaRPr sz="1600">
              <a:latin typeface="Fira Sans Light"/>
              <a:ea typeface="Fira Sans Light"/>
              <a:cs typeface="Fira Sans Light"/>
              <a:sym typeface="Fira Sans Light"/>
            </a:endParaRPr>
          </a:p>
          <a:p>
            <a:pPr marL="457200" lvl="0" indent="-330200" algn="l" rtl="0">
              <a:lnSpc>
                <a:spcPct val="115000"/>
              </a:lnSpc>
              <a:spcBef>
                <a:spcPts val="0"/>
              </a:spcBef>
              <a:spcAft>
                <a:spcPts val="0"/>
              </a:spcAft>
              <a:buSzPts val="1600"/>
              <a:buFont typeface="Fira Sans Light"/>
              <a:buChar char="●"/>
            </a:pPr>
            <a:r>
              <a:rPr lang="nl" sz="1600">
                <a:latin typeface="Fira Sans Light"/>
                <a:ea typeface="Fira Sans Light"/>
                <a:cs typeface="Fira Sans Light"/>
                <a:sym typeface="Fira Sans Light"/>
              </a:rPr>
              <a:t>Activiteiten</a:t>
            </a:r>
            <a:endParaRPr sz="1600">
              <a:latin typeface="Fira Sans Light"/>
              <a:ea typeface="Fira Sans Light"/>
              <a:cs typeface="Fira Sans Light"/>
              <a:sym typeface="Fira Sans Light"/>
            </a:endParaRPr>
          </a:p>
          <a:p>
            <a:pPr marL="457200" lvl="0" indent="-330200" algn="l" rtl="0">
              <a:lnSpc>
                <a:spcPct val="115000"/>
              </a:lnSpc>
              <a:spcBef>
                <a:spcPts val="0"/>
              </a:spcBef>
              <a:spcAft>
                <a:spcPts val="0"/>
              </a:spcAft>
              <a:buSzPts val="1600"/>
              <a:buFont typeface="Fira Sans Light"/>
              <a:buChar char="●"/>
            </a:pPr>
            <a:r>
              <a:rPr lang="nl" sz="1600">
                <a:latin typeface="Fira Sans Light"/>
                <a:ea typeface="Fira Sans Light"/>
                <a:cs typeface="Fira Sans Light"/>
                <a:sym typeface="Fira Sans Light"/>
              </a:rPr>
              <a:t>Ontwikkelde applicatie </a:t>
            </a:r>
            <a:endParaRPr sz="1600">
              <a:latin typeface="Fira Sans Light"/>
              <a:ea typeface="Fira Sans Light"/>
              <a:cs typeface="Fira Sans Light"/>
              <a:sym typeface="Fira Sans Light"/>
            </a:endParaRPr>
          </a:p>
          <a:p>
            <a:pPr marL="457200" lvl="0" indent="-330200" algn="l" rtl="0">
              <a:lnSpc>
                <a:spcPct val="115000"/>
              </a:lnSpc>
              <a:spcBef>
                <a:spcPts val="0"/>
              </a:spcBef>
              <a:spcAft>
                <a:spcPts val="0"/>
              </a:spcAft>
              <a:buSzPts val="1600"/>
              <a:buFont typeface="Fira Sans Light"/>
              <a:buChar char="●"/>
            </a:pPr>
            <a:r>
              <a:rPr lang="nl" sz="1600">
                <a:latin typeface="Fira Sans Light"/>
                <a:ea typeface="Fira Sans Light"/>
                <a:cs typeface="Fira Sans Light"/>
                <a:sym typeface="Fira Sans Light"/>
              </a:rPr>
              <a:t>Demo </a:t>
            </a:r>
            <a:endParaRPr sz="1600">
              <a:latin typeface="Fira Sans Light"/>
              <a:ea typeface="Fira Sans Light"/>
              <a:cs typeface="Fira Sans Light"/>
              <a:sym typeface="Fira Sans Light"/>
            </a:endParaRPr>
          </a:p>
          <a:p>
            <a:pPr marL="457200" lvl="0" indent="-330200" algn="l" rtl="0">
              <a:lnSpc>
                <a:spcPct val="115000"/>
              </a:lnSpc>
              <a:spcBef>
                <a:spcPts val="0"/>
              </a:spcBef>
              <a:spcAft>
                <a:spcPts val="0"/>
              </a:spcAft>
              <a:buSzPts val="1600"/>
              <a:buFont typeface="Fira Sans Light"/>
              <a:buChar char="●"/>
            </a:pPr>
            <a:r>
              <a:rPr lang="nl" sz="1600">
                <a:latin typeface="Fira Sans Light"/>
                <a:ea typeface="Fira Sans Light"/>
                <a:cs typeface="Fira Sans Light"/>
                <a:sym typeface="Fira Sans Light"/>
              </a:rPr>
              <a:t>Resultaat</a:t>
            </a:r>
            <a:endParaRPr sz="1600">
              <a:latin typeface="Fira Sans Light"/>
              <a:ea typeface="Fira Sans Light"/>
              <a:cs typeface="Fira Sans Light"/>
              <a:sym typeface="Fira Sans Light"/>
            </a:endParaRPr>
          </a:p>
          <a:p>
            <a:pPr marL="457200" lvl="0" indent="-330200" algn="l" rtl="0">
              <a:lnSpc>
                <a:spcPct val="115000"/>
              </a:lnSpc>
              <a:spcBef>
                <a:spcPts val="0"/>
              </a:spcBef>
              <a:spcAft>
                <a:spcPts val="0"/>
              </a:spcAft>
              <a:buSzPts val="1600"/>
              <a:buFont typeface="Fira Sans Light"/>
              <a:buChar char="●"/>
            </a:pPr>
            <a:r>
              <a:rPr lang="nl" sz="1600">
                <a:latin typeface="Fira Sans Light"/>
                <a:ea typeface="Fira Sans Light"/>
                <a:cs typeface="Fira Sans Light"/>
                <a:sym typeface="Fira Sans Light"/>
              </a:rPr>
              <a:t>Draagvlak</a:t>
            </a:r>
            <a:endParaRPr sz="1600">
              <a:latin typeface="Fira Sans Light"/>
              <a:ea typeface="Fira Sans Light"/>
              <a:cs typeface="Fira Sans Light"/>
              <a:sym typeface="Fira Sans Light"/>
            </a:endParaRPr>
          </a:p>
          <a:p>
            <a:pPr marL="457200" lvl="0" indent="-330200" algn="l" rtl="0">
              <a:lnSpc>
                <a:spcPct val="115000"/>
              </a:lnSpc>
              <a:spcBef>
                <a:spcPts val="0"/>
              </a:spcBef>
              <a:spcAft>
                <a:spcPts val="0"/>
              </a:spcAft>
              <a:buSzPts val="1600"/>
              <a:buFont typeface="Fira Sans Light"/>
              <a:buChar char="●"/>
            </a:pPr>
            <a:r>
              <a:rPr lang="nl" sz="1600">
                <a:latin typeface="Fira Sans Light"/>
                <a:ea typeface="Fira Sans Light"/>
                <a:cs typeface="Fira Sans Light"/>
                <a:sym typeface="Fira Sans Light"/>
              </a:rPr>
              <a:t>Bevindingen</a:t>
            </a:r>
            <a:endParaRPr sz="1600">
              <a:latin typeface="Fira Sans Light"/>
              <a:ea typeface="Fira Sans Light"/>
              <a:cs typeface="Fira Sans Light"/>
              <a:sym typeface="Fira Sans Light"/>
            </a:endParaRPr>
          </a:p>
          <a:p>
            <a:pPr marL="457200" lvl="0" indent="-330200" algn="l" rtl="0">
              <a:lnSpc>
                <a:spcPct val="115000"/>
              </a:lnSpc>
              <a:spcBef>
                <a:spcPts val="0"/>
              </a:spcBef>
              <a:spcAft>
                <a:spcPts val="0"/>
              </a:spcAft>
              <a:buSzPts val="1600"/>
              <a:buFont typeface="Fira Sans Light"/>
              <a:buChar char="●"/>
            </a:pPr>
            <a:r>
              <a:rPr lang="nl" sz="1600">
                <a:latin typeface="Fira Sans Light"/>
                <a:ea typeface="Fira Sans Light"/>
                <a:cs typeface="Fira Sans Light"/>
                <a:sym typeface="Fira Sans Light"/>
              </a:rPr>
              <a:t>Vragen</a:t>
            </a:r>
            <a:endParaRPr sz="1600">
              <a:latin typeface="Fira Sans Light"/>
              <a:ea typeface="Fira Sans Light"/>
              <a:cs typeface="Fira Sans Light"/>
              <a:sym typeface="Fira Sans Light"/>
            </a:endParaRPr>
          </a:p>
        </p:txBody>
      </p:sp>
      <p:sp>
        <p:nvSpPr>
          <p:cNvPr id="83" name="Google Shape;83;p15"/>
          <p:cNvSpPr txBox="1"/>
          <p:nvPr/>
        </p:nvSpPr>
        <p:spPr>
          <a:xfrm>
            <a:off x="667350" y="372350"/>
            <a:ext cx="7727700" cy="677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nl" sz="3200" b="1">
                <a:solidFill>
                  <a:schemeClr val="lt1"/>
                </a:solidFill>
                <a:latin typeface="Fira Sans"/>
                <a:ea typeface="Fira Sans"/>
                <a:cs typeface="Fira Sans"/>
                <a:sym typeface="Fira Sans"/>
              </a:rPr>
              <a:t>Agenda</a:t>
            </a:r>
            <a:endParaRPr sz="3200">
              <a:latin typeface="Roboto"/>
              <a:ea typeface="Roboto"/>
              <a:cs typeface="Roboto"/>
              <a:sym typeface="Roboto"/>
            </a:endParaRPr>
          </a:p>
        </p:txBody>
      </p:sp>
      <p:pic>
        <p:nvPicPr>
          <p:cNvPr id="84" name="Google Shape;84;p15"/>
          <p:cNvPicPr preferRelativeResize="0"/>
          <p:nvPr/>
        </p:nvPicPr>
        <p:blipFill>
          <a:blip r:embed="rId5">
            <a:alphaModFix/>
          </a:blip>
          <a:stretch>
            <a:fillRect/>
          </a:stretch>
        </p:blipFill>
        <p:spPr>
          <a:xfrm>
            <a:off x="7958973" y="115625"/>
            <a:ext cx="1627975" cy="689525"/>
          </a:xfrm>
          <a:prstGeom prst="rect">
            <a:avLst/>
          </a:prstGeom>
          <a:noFill/>
          <a:ln>
            <a:noFill/>
          </a:ln>
        </p:spPr>
      </p:pic>
      <p:pic>
        <p:nvPicPr>
          <p:cNvPr id="85" name="Google Shape;85;p15"/>
          <p:cNvPicPr preferRelativeResize="0"/>
          <p:nvPr/>
        </p:nvPicPr>
        <p:blipFill>
          <a:blip r:embed="rId6">
            <a:alphaModFix/>
          </a:blip>
          <a:stretch>
            <a:fillRect/>
          </a:stretch>
        </p:blipFill>
        <p:spPr>
          <a:xfrm>
            <a:off x="8212675" y="228050"/>
            <a:ext cx="716174" cy="395925"/>
          </a:xfrm>
          <a:prstGeom prst="rect">
            <a:avLst/>
          </a:prstGeom>
          <a:noFill/>
          <a:ln>
            <a:noFill/>
          </a:ln>
        </p:spPr>
      </p:pic>
      <p:pic>
        <p:nvPicPr>
          <p:cNvPr id="86" name="Google Shape;86;p15"/>
          <p:cNvPicPr preferRelativeResize="0"/>
          <p:nvPr/>
        </p:nvPicPr>
        <p:blipFill>
          <a:blip r:embed="rId7">
            <a:alphaModFix/>
          </a:blip>
          <a:stretch>
            <a:fillRect/>
          </a:stretch>
        </p:blipFill>
        <p:spPr>
          <a:xfrm>
            <a:off x="5078800" y="1728555"/>
            <a:ext cx="2880174" cy="243014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pic>
        <p:nvPicPr>
          <p:cNvPr id="263" name="Google Shape;263;p33"/>
          <p:cNvPicPr preferRelativeResize="0"/>
          <p:nvPr/>
        </p:nvPicPr>
        <p:blipFill>
          <a:blip r:embed="rId3">
            <a:alphaModFix/>
          </a:blip>
          <a:stretch>
            <a:fillRect/>
          </a:stretch>
        </p:blipFill>
        <p:spPr>
          <a:xfrm>
            <a:off x="0" y="0"/>
            <a:ext cx="9144001" cy="5143501"/>
          </a:xfrm>
          <a:prstGeom prst="rect">
            <a:avLst/>
          </a:prstGeom>
          <a:noFill/>
          <a:ln>
            <a:noFill/>
          </a:ln>
        </p:spPr>
      </p:pic>
      <p:sp>
        <p:nvSpPr>
          <p:cNvPr id="264" name="Google Shape;264;p33"/>
          <p:cNvSpPr txBox="1"/>
          <p:nvPr/>
        </p:nvSpPr>
        <p:spPr>
          <a:xfrm>
            <a:off x="667350" y="372350"/>
            <a:ext cx="7727700" cy="631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nl" sz="2900" b="1">
                <a:solidFill>
                  <a:schemeClr val="lt1"/>
                </a:solidFill>
                <a:latin typeface="Fira Sans"/>
                <a:ea typeface="Fira Sans"/>
                <a:cs typeface="Fira Sans"/>
                <a:sym typeface="Fira Sans"/>
              </a:rPr>
              <a:t>Keuze rechtshulpverleners </a:t>
            </a:r>
            <a:endParaRPr sz="2900">
              <a:latin typeface="Roboto"/>
              <a:ea typeface="Roboto"/>
              <a:cs typeface="Roboto"/>
              <a:sym typeface="Roboto"/>
            </a:endParaRPr>
          </a:p>
        </p:txBody>
      </p:sp>
      <p:pic>
        <p:nvPicPr>
          <p:cNvPr id="265" name="Google Shape;265;p33"/>
          <p:cNvPicPr preferRelativeResize="0"/>
          <p:nvPr/>
        </p:nvPicPr>
        <p:blipFill>
          <a:blip r:embed="rId4">
            <a:alphaModFix/>
          </a:blip>
          <a:stretch>
            <a:fillRect/>
          </a:stretch>
        </p:blipFill>
        <p:spPr>
          <a:xfrm>
            <a:off x="7958973" y="115625"/>
            <a:ext cx="1627975" cy="689525"/>
          </a:xfrm>
          <a:prstGeom prst="rect">
            <a:avLst/>
          </a:prstGeom>
          <a:noFill/>
          <a:ln>
            <a:noFill/>
          </a:ln>
        </p:spPr>
      </p:pic>
      <p:pic>
        <p:nvPicPr>
          <p:cNvPr id="266" name="Google Shape;266;p33"/>
          <p:cNvPicPr preferRelativeResize="0"/>
          <p:nvPr/>
        </p:nvPicPr>
        <p:blipFill>
          <a:blip r:embed="rId5">
            <a:alphaModFix/>
          </a:blip>
          <a:stretch>
            <a:fillRect/>
          </a:stretch>
        </p:blipFill>
        <p:spPr>
          <a:xfrm>
            <a:off x="8212675" y="228050"/>
            <a:ext cx="716174" cy="395925"/>
          </a:xfrm>
          <a:prstGeom prst="rect">
            <a:avLst/>
          </a:prstGeom>
          <a:noFill/>
          <a:ln>
            <a:noFill/>
          </a:ln>
        </p:spPr>
      </p:pic>
      <p:pic>
        <p:nvPicPr>
          <p:cNvPr id="267" name="Google Shape;267;p33"/>
          <p:cNvPicPr preferRelativeResize="0"/>
          <p:nvPr/>
        </p:nvPicPr>
        <p:blipFill>
          <a:blip r:embed="rId6">
            <a:alphaModFix/>
          </a:blip>
          <a:stretch>
            <a:fillRect/>
          </a:stretch>
        </p:blipFill>
        <p:spPr>
          <a:xfrm>
            <a:off x="4263350" y="1946975"/>
            <a:ext cx="3196400" cy="1766549"/>
          </a:xfrm>
          <a:prstGeom prst="rect">
            <a:avLst/>
          </a:prstGeom>
          <a:noFill/>
          <a:ln>
            <a:noFill/>
          </a:ln>
          <a:effectLst>
            <a:outerShdw blurRad="57150" dist="19050" dir="5400000" algn="bl" rotWithShape="0">
              <a:schemeClr val="lt1">
                <a:alpha val="50000"/>
              </a:schemeClr>
            </a:outerShdw>
          </a:effectLst>
        </p:spPr>
      </p:pic>
      <p:pic>
        <p:nvPicPr>
          <p:cNvPr id="268" name="Google Shape;268;p33"/>
          <p:cNvPicPr preferRelativeResize="0"/>
          <p:nvPr/>
        </p:nvPicPr>
        <p:blipFill>
          <a:blip r:embed="rId7">
            <a:alphaModFix/>
          </a:blip>
          <a:stretch>
            <a:fillRect/>
          </a:stretch>
        </p:blipFill>
        <p:spPr>
          <a:xfrm>
            <a:off x="776350" y="1253938"/>
            <a:ext cx="3280975" cy="1698126"/>
          </a:xfrm>
          <a:prstGeom prst="rect">
            <a:avLst/>
          </a:prstGeom>
          <a:noFill/>
          <a:ln>
            <a:noFill/>
          </a:ln>
          <a:effectLst>
            <a:outerShdw blurRad="57150" dist="19050" dir="5400000" algn="bl" rotWithShape="0">
              <a:schemeClr val="lt1">
                <a:alpha val="50000"/>
              </a:schemeClr>
            </a:outerShdw>
          </a:effectLst>
        </p:spPr>
      </p:pic>
      <p:pic>
        <p:nvPicPr>
          <p:cNvPr id="269" name="Google Shape;269;p33"/>
          <p:cNvPicPr preferRelativeResize="0"/>
          <p:nvPr/>
        </p:nvPicPr>
        <p:blipFill>
          <a:blip r:embed="rId8">
            <a:alphaModFix/>
          </a:blip>
          <a:stretch>
            <a:fillRect/>
          </a:stretch>
        </p:blipFill>
        <p:spPr>
          <a:xfrm>
            <a:off x="776350" y="3125303"/>
            <a:ext cx="3280974" cy="1650873"/>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pic>
        <p:nvPicPr>
          <p:cNvPr id="274" name="Google Shape;274;p34"/>
          <p:cNvPicPr preferRelativeResize="0"/>
          <p:nvPr/>
        </p:nvPicPr>
        <p:blipFill>
          <a:blip r:embed="rId3">
            <a:alphaModFix/>
          </a:blip>
          <a:stretch>
            <a:fillRect/>
          </a:stretch>
        </p:blipFill>
        <p:spPr>
          <a:xfrm>
            <a:off x="0" y="0"/>
            <a:ext cx="9144001" cy="5143501"/>
          </a:xfrm>
          <a:prstGeom prst="rect">
            <a:avLst/>
          </a:prstGeom>
          <a:noFill/>
          <a:ln>
            <a:noFill/>
          </a:ln>
        </p:spPr>
      </p:pic>
      <p:sp>
        <p:nvSpPr>
          <p:cNvPr id="275" name="Google Shape;275;p34"/>
          <p:cNvSpPr txBox="1"/>
          <p:nvPr/>
        </p:nvSpPr>
        <p:spPr>
          <a:xfrm>
            <a:off x="708150" y="1940700"/>
            <a:ext cx="7727700" cy="1262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nl" sz="3500" b="1">
                <a:solidFill>
                  <a:schemeClr val="accent4"/>
                </a:solidFill>
                <a:latin typeface="Fira Sans"/>
                <a:ea typeface="Fira Sans"/>
                <a:cs typeface="Fira Sans"/>
                <a:sym typeface="Fira Sans"/>
              </a:rPr>
              <a:t>Het dossier voor de Rechtshulpverlener </a:t>
            </a:r>
            <a:r>
              <a:rPr lang="nl" sz="2500">
                <a:solidFill>
                  <a:schemeClr val="accent4"/>
                </a:solidFill>
                <a:latin typeface="Fira Sans"/>
                <a:ea typeface="Fira Sans"/>
                <a:cs typeface="Fira Sans"/>
                <a:sym typeface="Fira Sans"/>
              </a:rPr>
              <a:t>(Optioneel)</a:t>
            </a:r>
            <a:endParaRPr sz="4000" b="1">
              <a:solidFill>
                <a:schemeClr val="accent4"/>
              </a:solidFill>
              <a:latin typeface="Fira Sans"/>
              <a:ea typeface="Fira Sans"/>
              <a:cs typeface="Fira Sans"/>
              <a:sym typeface="Fira Sans"/>
            </a:endParaRPr>
          </a:p>
        </p:txBody>
      </p:sp>
      <p:pic>
        <p:nvPicPr>
          <p:cNvPr id="276" name="Google Shape;276;p34"/>
          <p:cNvPicPr preferRelativeResize="0"/>
          <p:nvPr/>
        </p:nvPicPr>
        <p:blipFill>
          <a:blip r:embed="rId4">
            <a:alphaModFix/>
          </a:blip>
          <a:stretch>
            <a:fillRect/>
          </a:stretch>
        </p:blipFill>
        <p:spPr>
          <a:xfrm>
            <a:off x="7958973" y="115625"/>
            <a:ext cx="1627975" cy="689525"/>
          </a:xfrm>
          <a:prstGeom prst="rect">
            <a:avLst/>
          </a:prstGeom>
          <a:noFill/>
          <a:ln>
            <a:noFill/>
          </a:ln>
        </p:spPr>
      </p:pic>
      <p:pic>
        <p:nvPicPr>
          <p:cNvPr id="277" name="Google Shape;277;p34"/>
          <p:cNvPicPr preferRelativeResize="0"/>
          <p:nvPr/>
        </p:nvPicPr>
        <p:blipFill>
          <a:blip r:embed="rId5">
            <a:alphaModFix/>
          </a:blip>
          <a:stretch>
            <a:fillRect/>
          </a:stretch>
        </p:blipFill>
        <p:spPr>
          <a:xfrm>
            <a:off x="8212675" y="228050"/>
            <a:ext cx="716174" cy="395925"/>
          </a:xfrm>
          <a:prstGeom prst="rect">
            <a:avLst/>
          </a:prstGeom>
          <a:noFill/>
          <a:ln>
            <a:noFill/>
          </a:ln>
        </p:spPr>
      </p:pic>
      <p:pic>
        <p:nvPicPr>
          <p:cNvPr id="278" name="Google Shape;278;p34"/>
          <p:cNvPicPr preferRelativeResize="0"/>
          <p:nvPr/>
        </p:nvPicPr>
        <p:blipFill>
          <a:blip r:embed="rId6">
            <a:alphaModFix/>
          </a:blip>
          <a:stretch>
            <a:fillRect/>
          </a:stretch>
        </p:blipFill>
        <p:spPr>
          <a:xfrm>
            <a:off x="633575" y="1205725"/>
            <a:ext cx="7876851" cy="273205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pic>
        <p:nvPicPr>
          <p:cNvPr id="283" name="Google Shape;283;p35"/>
          <p:cNvPicPr preferRelativeResize="0"/>
          <p:nvPr/>
        </p:nvPicPr>
        <p:blipFill>
          <a:blip r:embed="rId3">
            <a:alphaModFix/>
          </a:blip>
          <a:stretch>
            <a:fillRect/>
          </a:stretch>
        </p:blipFill>
        <p:spPr>
          <a:xfrm>
            <a:off x="0" y="0"/>
            <a:ext cx="9144001" cy="5143501"/>
          </a:xfrm>
          <a:prstGeom prst="rect">
            <a:avLst/>
          </a:prstGeom>
          <a:noFill/>
          <a:ln>
            <a:noFill/>
          </a:ln>
        </p:spPr>
      </p:pic>
      <p:sp>
        <p:nvSpPr>
          <p:cNvPr id="284" name="Google Shape;284;p35"/>
          <p:cNvSpPr txBox="1"/>
          <p:nvPr/>
        </p:nvSpPr>
        <p:spPr>
          <a:xfrm>
            <a:off x="667350" y="372350"/>
            <a:ext cx="7727700" cy="631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nl" sz="2900" b="1">
                <a:solidFill>
                  <a:schemeClr val="lt1"/>
                </a:solidFill>
                <a:latin typeface="Fira Sans"/>
                <a:ea typeface="Fira Sans"/>
                <a:cs typeface="Fira Sans"/>
                <a:sym typeface="Fira Sans"/>
              </a:rPr>
              <a:t>Documenten voor hulpverlener</a:t>
            </a:r>
            <a:endParaRPr sz="2900">
              <a:latin typeface="Roboto"/>
              <a:ea typeface="Roboto"/>
              <a:cs typeface="Roboto"/>
              <a:sym typeface="Roboto"/>
            </a:endParaRPr>
          </a:p>
        </p:txBody>
      </p:sp>
      <p:pic>
        <p:nvPicPr>
          <p:cNvPr id="285" name="Google Shape;285;p35"/>
          <p:cNvPicPr preferRelativeResize="0"/>
          <p:nvPr/>
        </p:nvPicPr>
        <p:blipFill>
          <a:blip r:embed="rId4">
            <a:alphaModFix/>
          </a:blip>
          <a:stretch>
            <a:fillRect/>
          </a:stretch>
        </p:blipFill>
        <p:spPr>
          <a:xfrm>
            <a:off x="7958973" y="115625"/>
            <a:ext cx="1627975" cy="689525"/>
          </a:xfrm>
          <a:prstGeom prst="rect">
            <a:avLst/>
          </a:prstGeom>
          <a:noFill/>
          <a:ln>
            <a:noFill/>
          </a:ln>
        </p:spPr>
      </p:pic>
      <p:pic>
        <p:nvPicPr>
          <p:cNvPr id="286" name="Google Shape;286;p35"/>
          <p:cNvPicPr preferRelativeResize="0"/>
          <p:nvPr/>
        </p:nvPicPr>
        <p:blipFill>
          <a:blip r:embed="rId5">
            <a:alphaModFix/>
          </a:blip>
          <a:stretch>
            <a:fillRect/>
          </a:stretch>
        </p:blipFill>
        <p:spPr>
          <a:xfrm>
            <a:off x="8212675" y="228050"/>
            <a:ext cx="716174" cy="395925"/>
          </a:xfrm>
          <a:prstGeom prst="rect">
            <a:avLst/>
          </a:prstGeom>
          <a:noFill/>
          <a:ln>
            <a:noFill/>
          </a:ln>
        </p:spPr>
      </p:pic>
      <p:pic>
        <p:nvPicPr>
          <p:cNvPr id="287" name="Google Shape;287;p35"/>
          <p:cNvPicPr preferRelativeResize="0"/>
          <p:nvPr/>
        </p:nvPicPr>
        <p:blipFill>
          <a:blip r:embed="rId6">
            <a:alphaModFix/>
          </a:blip>
          <a:stretch>
            <a:fillRect/>
          </a:stretch>
        </p:blipFill>
        <p:spPr>
          <a:xfrm>
            <a:off x="2161913" y="1490350"/>
            <a:ext cx="4820173" cy="2506576"/>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pic>
        <p:nvPicPr>
          <p:cNvPr id="292" name="Google Shape;292;p36"/>
          <p:cNvPicPr preferRelativeResize="0"/>
          <p:nvPr/>
        </p:nvPicPr>
        <p:blipFill>
          <a:blip r:embed="rId3">
            <a:alphaModFix/>
          </a:blip>
          <a:stretch>
            <a:fillRect/>
          </a:stretch>
        </p:blipFill>
        <p:spPr>
          <a:xfrm>
            <a:off x="0" y="0"/>
            <a:ext cx="9144001" cy="5143501"/>
          </a:xfrm>
          <a:prstGeom prst="rect">
            <a:avLst/>
          </a:prstGeom>
          <a:noFill/>
          <a:ln>
            <a:noFill/>
          </a:ln>
        </p:spPr>
      </p:pic>
      <p:sp>
        <p:nvSpPr>
          <p:cNvPr id="293" name="Google Shape;293;p36"/>
          <p:cNvSpPr txBox="1"/>
          <p:nvPr/>
        </p:nvSpPr>
        <p:spPr>
          <a:xfrm>
            <a:off x="667350" y="372350"/>
            <a:ext cx="7727700" cy="1077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nl" sz="2900" b="1">
                <a:solidFill>
                  <a:schemeClr val="lt1"/>
                </a:solidFill>
                <a:latin typeface="Fira Sans"/>
                <a:ea typeface="Fira Sans"/>
                <a:cs typeface="Fira Sans"/>
                <a:sym typeface="Fira Sans"/>
              </a:rPr>
              <a:t>Documenten + vraag en antwoord rechtsprobleem</a:t>
            </a:r>
            <a:endParaRPr sz="2900">
              <a:latin typeface="Roboto"/>
              <a:ea typeface="Roboto"/>
              <a:cs typeface="Roboto"/>
              <a:sym typeface="Roboto"/>
            </a:endParaRPr>
          </a:p>
        </p:txBody>
      </p:sp>
      <p:pic>
        <p:nvPicPr>
          <p:cNvPr id="294" name="Google Shape;294;p36"/>
          <p:cNvPicPr preferRelativeResize="0"/>
          <p:nvPr/>
        </p:nvPicPr>
        <p:blipFill>
          <a:blip r:embed="rId4">
            <a:alphaModFix/>
          </a:blip>
          <a:stretch>
            <a:fillRect/>
          </a:stretch>
        </p:blipFill>
        <p:spPr>
          <a:xfrm>
            <a:off x="7958973" y="115625"/>
            <a:ext cx="1627975" cy="689525"/>
          </a:xfrm>
          <a:prstGeom prst="rect">
            <a:avLst/>
          </a:prstGeom>
          <a:noFill/>
          <a:ln>
            <a:noFill/>
          </a:ln>
        </p:spPr>
      </p:pic>
      <p:pic>
        <p:nvPicPr>
          <p:cNvPr id="295" name="Google Shape;295;p36"/>
          <p:cNvPicPr preferRelativeResize="0"/>
          <p:nvPr/>
        </p:nvPicPr>
        <p:blipFill>
          <a:blip r:embed="rId5">
            <a:alphaModFix/>
          </a:blip>
          <a:stretch>
            <a:fillRect/>
          </a:stretch>
        </p:blipFill>
        <p:spPr>
          <a:xfrm>
            <a:off x="8212675" y="228050"/>
            <a:ext cx="716174" cy="395925"/>
          </a:xfrm>
          <a:prstGeom prst="rect">
            <a:avLst/>
          </a:prstGeom>
          <a:noFill/>
          <a:ln>
            <a:noFill/>
          </a:ln>
        </p:spPr>
      </p:pic>
      <p:pic>
        <p:nvPicPr>
          <p:cNvPr id="296" name="Google Shape;296;p36"/>
          <p:cNvPicPr preferRelativeResize="0"/>
          <p:nvPr/>
        </p:nvPicPr>
        <p:blipFill>
          <a:blip r:embed="rId6">
            <a:alphaModFix/>
          </a:blip>
          <a:stretch>
            <a:fillRect/>
          </a:stretch>
        </p:blipFill>
        <p:spPr>
          <a:xfrm>
            <a:off x="1986500" y="1721550"/>
            <a:ext cx="4980654" cy="2590024"/>
          </a:xfrm>
          <a:prstGeom prst="rect">
            <a:avLst/>
          </a:prstGeom>
          <a:noFill/>
          <a:ln>
            <a:noFill/>
          </a:ln>
        </p:spPr>
      </p:pic>
      <p:pic>
        <p:nvPicPr>
          <p:cNvPr id="297" name="Google Shape;297;p36"/>
          <p:cNvPicPr preferRelativeResize="0"/>
          <p:nvPr/>
        </p:nvPicPr>
        <p:blipFill>
          <a:blip r:embed="rId7">
            <a:alphaModFix/>
          </a:blip>
          <a:stretch>
            <a:fillRect/>
          </a:stretch>
        </p:blipFill>
        <p:spPr>
          <a:xfrm>
            <a:off x="2030469" y="1910681"/>
            <a:ext cx="2484702" cy="1153674"/>
          </a:xfrm>
          <a:prstGeom prst="rect">
            <a:avLst/>
          </a:prstGeom>
          <a:noFill/>
          <a:ln w="9525" cap="flat" cmpd="sng">
            <a:solidFill>
              <a:schemeClr val="dk2"/>
            </a:solidFill>
            <a:prstDash val="solid"/>
            <a:round/>
            <a:headEnd type="none" w="sm" len="sm"/>
            <a:tailEnd type="none" w="sm" len="sm"/>
          </a:ln>
          <a:effectLst>
            <a:outerShdw blurRad="57150" dist="19050" dir="5400000" algn="bl" rotWithShape="0">
              <a:schemeClr val="lt1">
                <a:alpha val="50000"/>
              </a:schemeClr>
            </a:outerShdw>
          </a:effectLst>
        </p:spPr>
      </p:pic>
      <p:pic>
        <p:nvPicPr>
          <p:cNvPr id="298" name="Google Shape;298;p36"/>
          <p:cNvPicPr preferRelativeResize="0"/>
          <p:nvPr/>
        </p:nvPicPr>
        <p:blipFill>
          <a:blip r:embed="rId8">
            <a:alphaModFix/>
          </a:blip>
          <a:stretch>
            <a:fillRect/>
          </a:stretch>
        </p:blipFill>
        <p:spPr>
          <a:xfrm>
            <a:off x="4605682" y="2487522"/>
            <a:ext cx="2551818" cy="1398009"/>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pic>
        <p:nvPicPr>
          <p:cNvPr id="303" name="Google Shape;303;p37"/>
          <p:cNvPicPr preferRelativeResize="0"/>
          <p:nvPr/>
        </p:nvPicPr>
        <p:blipFill>
          <a:blip r:embed="rId3">
            <a:alphaModFix/>
          </a:blip>
          <a:stretch>
            <a:fillRect/>
          </a:stretch>
        </p:blipFill>
        <p:spPr>
          <a:xfrm>
            <a:off x="0" y="0"/>
            <a:ext cx="9144001" cy="5143501"/>
          </a:xfrm>
          <a:prstGeom prst="rect">
            <a:avLst/>
          </a:prstGeom>
          <a:noFill/>
          <a:ln>
            <a:noFill/>
          </a:ln>
        </p:spPr>
      </p:pic>
      <p:sp>
        <p:nvSpPr>
          <p:cNvPr id="304" name="Google Shape;304;p37"/>
          <p:cNvSpPr txBox="1"/>
          <p:nvPr/>
        </p:nvSpPr>
        <p:spPr>
          <a:xfrm>
            <a:off x="667350" y="372350"/>
            <a:ext cx="7727700" cy="631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nl" sz="2900" b="1">
                <a:solidFill>
                  <a:schemeClr val="lt1"/>
                </a:solidFill>
                <a:latin typeface="Fira Sans"/>
                <a:ea typeface="Fira Sans"/>
                <a:cs typeface="Fira Sans"/>
                <a:sym typeface="Fira Sans"/>
              </a:rPr>
              <a:t>Achterklep hulpverlener</a:t>
            </a:r>
            <a:endParaRPr sz="2900">
              <a:latin typeface="Roboto"/>
              <a:ea typeface="Roboto"/>
              <a:cs typeface="Roboto"/>
              <a:sym typeface="Roboto"/>
            </a:endParaRPr>
          </a:p>
        </p:txBody>
      </p:sp>
      <p:pic>
        <p:nvPicPr>
          <p:cNvPr id="305" name="Google Shape;305;p37"/>
          <p:cNvPicPr preferRelativeResize="0"/>
          <p:nvPr/>
        </p:nvPicPr>
        <p:blipFill>
          <a:blip r:embed="rId4">
            <a:alphaModFix/>
          </a:blip>
          <a:stretch>
            <a:fillRect/>
          </a:stretch>
        </p:blipFill>
        <p:spPr>
          <a:xfrm>
            <a:off x="7958973" y="115625"/>
            <a:ext cx="1627975" cy="689525"/>
          </a:xfrm>
          <a:prstGeom prst="rect">
            <a:avLst/>
          </a:prstGeom>
          <a:noFill/>
          <a:ln>
            <a:noFill/>
          </a:ln>
        </p:spPr>
      </p:pic>
      <p:pic>
        <p:nvPicPr>
          <p:cNvPr id="306" name="Google Shape;306;p37"/>
          <p:cNvPicPr preferRelativeResize="0"/>
          <p:nvPr/>
        </p:nvPicPr>
        <p:blipFill>
          <a:blip r:embed="rId5">
            <a:alphaModFix/>
          </a:blip>
          <a:stretch>
            <a:fillRect/>
          </a:stretch>
        </p:blipFill>
        <p:spPr>
          <a:xfrm>
            <a:off x="8212675" y="228050"/>
            <a:ext cx="716174" cy="395925"/>
          </a:xfrm>
          <a:prstGeom prst="rect">
            <a:avLst/>
          </a:prstGeom>
          <a:noFill/>
          <a:ln>
            <a:noFill/>
          </a:ln>
        </p:spPr>
      </p:pic>
      <p:pic>
        <p:nvPicPr>
          <p:cNvPr id="307" name="Google Shape;307;p37"/>
          <p:cNvPicPr preferRelativeResize="0"/>
          <p:nvPr/>
        </p:nvPicPr>
        <p:blipFill>
          <a:blip r:embed="rId6">
            <a:alphaModFix/>
          </a:blip>
          <a:stretch>
            <a:fillRect/>
          </a:stretch>
        </p:blipFill>
        <p:spPr>
          <a:xfrm>
            <a:off x="2199050" y="1329249"/>
            <a:ext cx="4745923" cy="2374601"/>
          </a:xfrm>
          <a:prstGeom prst="rect">
            <a:avLst/>
          </a:prstGeom>
          <a:noFill/>
          <a:ln>
            <a:noFill/>
          </a:ln>
        </p:spPr>
      </p:pic>
      <p:pic>
        <p:nvPicPr>
          <p:cNvPr id="308" name="Google Shape;308;p37"/>
          <p:cNvPicPr preferRelativeResize="0"/>
          <p:nvPr/>
        </p:nvPicPr>
        <p:blipFill>
          <a:blip r:embed="rId7">
            <a:alphaModFix/>
          </a:blip>
          <a:stretch>
            <a:fillRect/>
          </a:stretch>
        </p:blipFill>
        <p:spPr>
          <a:xfrm>
            <a:off x="2792595" y="1479035"/>
            <a:ext cx="3592028" cy="1981921"/>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pic>
        <p:nvPicPr>
          <p:cNvPr id="313" name="Google Shape;313;p38"/>
          <p:cNvPicPr preferRelativeResize="0"/>
          <p:nvPr/>
        </p:nvPicPr>
        <p:blipFill>
          <a:blip r:embed="rId3">
            <a:alphaModFix/>
          </a:blip>
          <a:stretch>
            <a:fillRect/>
          </a:stretch>
        </p:blipFill>
        <p:spPr>
          <a:xfrm>
            <a:off x="0" y="0"/>
            <a:ext cx="9144001" cy="5143501"/>
          </a:xfrm>
          <a:prstGeom prst="rect">
            <a:avLst/>
          </a:prstGeom>
          <a:noFill/>
          <a:ln>
            <a:noFill/>
          </a:ln>
        </p:spPr>
      </p:pic>
      <p:sp>
        <p:nvSpPr>
          <p:cNvPr id="314" name="Google Shape;314;p38"/>
          <p:cNvSpPr txBox="1"/>
          <p:nvPr/>
        </p:nvSpPr>
        <p:spPr>
          <a:xfrm>
            <a:off x="667350" y="372350"/>
            <a:ext cx="7727700" cy="631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nl" sz="2900" b="1">
                <a:solidFill>
                  <a:schemeClr val="lt1"/>
                </a:solidFill>
                <a:latin typeface="Fira Sans"/>
                <a:ea typeface="Fira Sans"/>
                <a:cs typeface="Fira Sans"/>
                <a:sym typeface="Fira Sans"/>
              </a:rPr>
              <a:t>Dossier hulpverlener</a:t>
            </a:r>
            <a:endParaRPr sz="2900">
              <a:latin typeface="Roboto"/>
              <a:ea typeface="Roboto"/>
              <a:cs typeface="Roboto"/>
              <a:sym typeface="Roboto"/>
            </a:endParaRPr>
          </a:p>
        </p:txBody>
      </p:sp>
      <p:pic>
        <p:nvPicPr>
          <p:cNvPr id="315" name="Google Shape;315;p38"/>
          <p:cNvPicPr preferRelativeResize="0"/>
          <p:nvPr/>
        </p:nvPicPr>
        <p:blipFill>
          <a:blip r:embed="rId4">
            <a:alphaModFix/>
          </a:blip>
          <a:stretch>
            <a:fillRect/>
          </a:stretch>
        </p:blipFill>
        <p:spPr>
          <a:xfrm>
            <a:off x="7958973" y="115625"/>
            <a:ext cx="1627975" cy="689525"/>
          </a:xfrm>
          <a:prstGeom prst="rect">
            <a:avLst/>
          </a:prstGeom>
          <a:noFill/>
          <a:ln>
            <a:noFill/>
          </a:ln>
        </p:spPr>
      </p:pic>
      <p:pic>
        <p:nvPicPr>
          <p:cNvPr id="316" name="Google Shape;316;p38"/>
          <p:cNvPicPr preferRelativeResize="0"/>
          <p:nvPr/>
        </p:nvPicPr>
        <p:blipFill>
          <a:blip r:embed="rId5">
            <a:alphaModFix/>
          </a:blip>
          <a:stretch>
            <a:fillRect/>
          </a:stretch>
        </p:blipFill>
        <p:spPr>
          <a:xfrm>
            <a:off x="8212675" y="228050"/>
            <a:ext cx="716174" cy="395925"/>
          </a:xfrm>
          <a:prstGeom prst="rect">
            <a:avLst/>
          </a:prstGeom>
          <a:noFill/>
          <a:ln>
            <a:noFill/>
          </a:ln>
        </p:spPr>
      </p:pic>
      <p:pic>
        <p:nvPicPr>
          <p:cNvPr id="317" name="Google Shape;317;p38"/>
          <p:cNvPicPr preferRelativeResize="0"/>
          <p:nvPr/>
        </p:nvPicPr>
        <p:blipFill>
          <a:blip r:embed="rId6">
            <a:alphaModFix/>
          </a:blip>
          <a:stretch>
            <a:fillRect/>
          </a:stretch>
        </p:blipFill>
        <p:spPr>
          <a:xfrm>
            <a:off x="1892450" y="1493700"/>
            <a:ext cx="5277476" cy="2281651"/>
          </a:xfrm>
          <a:prstGeom prst="rect">
            <a:avLst/>
          </a:prstGeom>
          <a:noFill/>
          <a:ln>
            <a:noFill/>
          </a:ln>
        </p:spPr>
      </p:pic>
      <p:pic>
        <p:nvPicPr>
          <p:cNvPr id="318" name="Google Shape;318;p38"/>
          <p:cNvPicPr preferRelativeResize="0"/>
          <p:nvPr/>
        </p:nvPicPr>
        <p:blipFill>
          <a:blip r:embed="rId7">
            <a:alphaModFix/>
          </a:blip>
          <a:stretch>
            <a:fillRect/>
          </a:stretch>
        </p:blipFill>
        <p:spPr>
          <a:xfrm>
            <a:off x="2552842" y="1632369"/>
            <a:ext cx="3994307" cy="1889882"/>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pic>
        <p:nvPicPr>
          <p:cNvPr id="323" name="Google Shape;323;p39"/>
          <p:cNvPicPr preferRelativeResize="0"/>
          <p:nvPr/>
        </p:nvPicPr>
        <p:blipFill>
          <a:blip r:embed="rId3">
            <a:alphaModFix/>
          </a:blip>
          <a:stretch>
            <a:fillRect/>
          </a:stretch>
        </p:blipFill>
        <p:spPr>
          <a:xfrm>
            <a:off x="0" y="0"/>
            <a:ext cx="9144001" cy="5143501"/>
          </a:xfrm>
          <a:prstGeom prst="rect">
            <a:avLst/>
          </a:prstGeom>
          <a:noFill/>
          <a:ln>
            <a:noFill/>
          </a:ln>
        </p:spPr>
      </p:pic>
      <p:pic>
        <p:nvPicPr>
          <p:cNvPr id="324" name="Google Shape;324;p39"/>
          <p:cNvPicPr preferRelativeResize="0"/>
          <p:nvPr/>
        </p:nvPicPr>
        <p:blipFill>
          <a:blip r:embed="rId4">
            <a:alphaModFix/>
          </a:blip>
          <a:stretch>
            <a:fillRect/>
          </a:stretch>
        </p:blipFill>
        <p:spPr>
          <a:xfrm>
            <a:off x="592775" y="1272925"/>
            <a:ext cx="7876851" cy="3303750"/>
          </a:xfrm>
          <a:prstGeom prst="rect">
            <a:avLst/>
          </a:prstGeom>
          <a:noFill/>
          <a:ln>
            <a:noFill/>
          </a:ln>
        </p:spPr>
      </p:pic>
      <p:sp>
        <p:nvSpPr>
          <p:cNvPr id="325" name="Google Shape;325;p39"/>
          <p:cNvSpPr txBox="1">
            <a:spLocks noGrp="1"/>
          </p:cNvSpPr>
          <p:nvPr>
            <p:ph type="ctrTitle"/>
          </p:nvPr>
        </p:nvSpPr>
        <p:spPr>
          <a:xfrm>
            <a:off x="921900" y="1375100"/>
            <a:ext cx="8222100" cy="2400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800">
              <a:latin typeface="Fira Sans Light"/>
              <a:ea typeface="Fira Sans Light"/>
              <a:cs typeface="Fira Sans Light"/>
              <a:sym typeface="Fira Sans Light"/>
            </a:endParaRPr>
          </a:p>
          <a:p>
            <a:pPr marL="0" lvl="0" indent="0" algn="l" rtl="0">
              <a:spcBef>
                <a:spcPts val="0"/>
              </a:spcBef>
              <a:spcAft>
                <a:spcPts val="0"/>
              </a:spcAft>
              <a:buNone/>
            </a:pPr>
            <a:endParaRPr sz="1800">
              <a:latin typeface="Fira Sans Light"/>
              <a:ea typeface="Fira Sans Light"/>
              <a:cs typeface="Fira Sans Light"/>
              <a:sym typeface="Fira Sans Light"/>
            </a:endParaRPr>
          </a:p>
        </p:txBody>
      </p:sp>
      <p:sp>
        <p:nvSpPr>
          <p:cNvPr id="326" name="Google Shape;326;p39"/>
          <p:cNvSpPr txBox="1"/>
          <p:nvPr/>
        </p:nvSpPr>
        <p:spPr>
          <a:xfrm>
            <a:off x="708150" y="1892675"/>
            <a:ext cx="7727700" cy="2062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nl" sz="3200" b="1">
                <a:solidFill>
                  <a:schemeClr val="lt1"/>
                </a:solidFill>
                <a:latin typeface="Fira Sans"/>
                <a:ea typeface="Fira Sans"/>
                <a:cs typeface="Fira Sans"/>
                <a:sym typeface="Fira Sans"/>
              </a:rPr>
              <a:t>DEMO</a:t>
            </a:r>
            <a:endParaRPr sz="3200" b="1">
              <a:solidFill>
                <a:schemeClr val="lt1"/>
              </a:solidFill>
              <a:latin typeface="Fira Sans"/>
              <a:ea typeface="Fira Sans"/>
              <a:cs typeface="Fira Sans"/>
              <a:sym typeface="Fira Sans"/>
            </a:endParaRPr>
          </a:p>
          <a:p>
            <a:pPr marL="0" lvl="0" indent="0" algn="ctr" rtl="0">
              <a:spcBef>
                <a:spcPts val="0"/>
              </a:spcBef>
              <a:spcAft>
                <a:spcPts val="0"/>
              </a:spcAft>
              <a:buNone/>
            </a:pPr>
            <a:r>
              <a:rPr lang="nl" sz="1800" u="sng">
                <a:solidFill>
                  <a:schemeClr val="hlink"/>
                </a:solidFill>
                <a:latin typeface="Fira Sans"/>
                <a:ea typeface="Fira Sans"/>
                <a:cs typeface="Fira Sans"/>
                <a:sym typeface="Fira Sans"/>
                <a:hlinkClick r:id="rId5"/>
              </a:rPr>
              <a:t>https://www.youtube.com/watch?v=mAxb-tgIS94&amp;t=143s</a:t>
            </a:r>
            <a:endParaRPr sz="1800">
              <a:solidFill>
                <a:schemeClr val="lt1"/>
              </a:solidFill>
              <a:latin typeface="Fira Sans"/>
              <a:ea typeface="Fira Sans"/>
              <a:cs typeface="Fira Sans"/>
              <a:sym typeface="Fira Sans"/>
            </a:endParaRPr>
          </a:p>
          <a:p>
            <a:pPr marL="3200400" lvl="0" indent="0" algn="l" rtl="0">
              <a:spcBef>
                <a:spcPts val="0"/>
              </a:spcBef>
              <a:spcAft>
                <a:spcPts val="0"/>
              </a:spcAft>
              <a:buNone/>
            </a:pPr>
            <a:endParaRPr sz="1800">
              <a:solidFill>
                <a:schemeClr val="lt1"/>
              </a:solidFill>
              <a:latin typeface="Fira Sans"/>
              <a:ea typeface="Fira Sans"/>
              <a:cs typeface="Fira Sans"/>
              <a:sym typeface="Fira Sans"/>
            </a:endParaRPr>
          </a:p>
          <a:p>
            <a:pPr marL="3200400" lvl="0" indent="-342900" algn="l" rtl="0">
              <a:spcBef>
                <a:spcPts val="0"/>
              </a:spcBef>
              <a:spcAft>
                <a:spcPts val="0"/>
              </a:spcAft>
              <a:buClr>
                <a:schemeClr val="lt1"/>
              </a:buClr>
              <a:buSzPts val="1800"/>
              <a:buFont typeface="Fira Sans"/>
              <a:buChar char="●"/>
            </a:pPr>
            <a:r>
              <a:rPr lang="nl" sz="1800">
                <a:solidFill>
                  <a:schemeClr val="lt1"/>
                </a:solidFill>
                <a:latin typeface="Fira Sans"/>
                <a:ea typeface="Fira Sans"/>
                <a:cs typeface="Fira Sans"/>
                <a:sym typeface="Fira Sans"/>
              </a:rPr>
              <a:t>Applicatie</a:t>
            </a:r>
            <a:endParaRPr sz="1800">
              <a:solidFill>
                <a:schemeClr val="lt1"/>
              </a:solidFill>
              <a:latin typeface="Fira Sans"/>
              <a:ea typeface="Fira Sans"/>
              <a:cs typeface="Fira Sans"/>
              <a:sym typeface="Fira Sans"/>
            </a:endParaRPr>
          </a:p>
          <a:p>
            <a:pPr marL="3200400" lvl="0" indent="-342900" algn="l" rtl="0">
              <a:spcBef>
                <a:spcPts val="0"/>
              </a:spcBef>
              <a:spcAft>
                <a:spcPts val="0"/>
              </a:spcAft>
              <a:buClr>
                <a:schemeClr val="lt1"/>
              </a:buClr>
              <a:buSzPts val="1800"/>
              <a:buFont typeface="Fira Sans"/>
              <a:buChar char="●"/>
            </a:pPr>
            <a:r>
              <a:rPr lang="nl" sz="1800">
                <a:solidFill>
                  <a:schemeClr val="lt1"/>
                </a:solidFill>
                <a:latin typeface="Fira Sans"/>
                <a:ea typeface="Fira Sans"/>
                <a:cs typeface="Fira Sans"/>
                <a:sym typeface="Fira Sans"/>
              </a:rPr>
              <a:t>Dossieromgeving</a:t>
            </a:r>
            <a:endParaRPr sz="1800">
              <a:solidFill>
                <a:schemeClr val="lt1"/>
              </a:solidFill>
              <a:latin typeface="Fira Sans"/>
              <a:ea typeface="Fira Sans"/>
              <a:cs typeface="Fira Sans"/>
              <a:sym typeface="Fira Sans"/>
            </a:endParaRPr>
          </a:p>
          <a:p>
            <a:pPr marL="3200400" lvl="0" indent="-342900" algn="l" rtl="0">
              <a:spcBef>
                <a:spcPts val="0"/>
              </a:spcBef>
              <a:spcAft>
                <a:spcPts val="0"/>
              </a:spcAft>
              <a:buClr>
                <a:schemeClr val="lt1"/>
              </a:buClr>
              <a:buSzPts val="1800"/>
              <a:buFont typeface="Fira Sans"/>
              <a:buChar char="●"/>
            </a:pPr>
            <a:r>
              <a:rPr lang="nl" sz="1800">
                <a:solidFill>
                  <a:schemeClr val="lt1"/>
                </a:solidFill>
                <a:latin typeface="Fira Sans"/>
                <a:ea typeface="Fira Sans"/>
                <a:cs typeface="Fira Sans"/>
                <a:sym typeface="Fira Sans"/>
              </a:rPr>
              <a:t>Treemaker</a:t>
            </a:r>
            <a:endParaRPr sz="1800">
              <a:solidFill>
                <a:schemeClr val="lt1"/>
              </a:solidFill>
              <a:latin typeface="Fira Sans"/>
              <a:ea typeface="Fira Sans"/>
              <a:cs typeface="Fira Sans"/>
              <a:sym typeface="Fira Sans"/>
            </a:endParaRPr>
          </a:p>
        </p:txBody>
      </p:sp>
      <p:pic>
        <p:nvPicPr>
          <p:cNvPr id="327" name="Google Shape;327;p39"/>
          <p:cNvPicPr preferRelativeResize="0"/>
          <p:nvPr/>
        </p:nvPicPr>
        <p:blipFill>
          <a:blip r:embed="rId6">
            <a:alphaModFix/>
          </a:blip>
          <a:stretch>
            <a:fillRect/>
          </a:stretch>
        </p:blipFill>
        <p:spPr>
          <a:xfrm>
            <a:off x="7958973" y="115625"/>
            <a:ext cx="1627975" cy="689525"/>
          </a:xfrm>
          <a:prstGeom prst="rect">
            <a:avLst/>
          </a:prstGeom>
          <a:noFill/>
          <a:ln>
            <a:noFill/>
          </a:ln>
        </p:spPr>
      </p:pic>
      <p:pic>
        <p:nvPicPr>
          <p:cNvPr id="328" name="Google Shape;328;p39"/>
          <p:cNvPicPr preferRelativeResize="0"/>
          <p:nvPr/>
        </p:nvPicPr>
        <p:blipFill>
          <a:blip r:embed="rId7">
            <a:alphaModFix/>
          </a:blip>
          <a:stretch>
            <a:fillRect/>
          </a:stretch>
        </p:blipFill>
        <p:spPr>
          <a:xfrm>
            <a:off x="8212675" y="228050"/>
            <a:ext cx="716174" cy="39592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pic>
        <p:nvPicPr>
          <p:cNvPr id="333" name="Google Shape;333;p40"/>
          <p:cNvPicPr preferRelativeResize="0"/>
          <p:nvPr/>
        </p:nvPicPr>
        <p:blipFill>
          <a:blip r:embed="rId3">
            <a:alphaModFix/>
          </a:blip>
          <a:stretch>
            <a:fillRect/>
          </a:stretch>
        </p:blipFill>
        <p:spPr>
          <a:xfrm>
            <a:off x="0" y="0"/>
            <a:ext cx="9144001" cy="5143501"/>
          </a:xfrm>
          <a:prstGeom prst="rect">
            <a:avLst/>
          </a:prstGeom>
          <a:noFill/>
          <a:ln>
            <a:noFill/>
          </a:ln>
        </p:spPr>
      </p:pic>
      <p:pic>
        <p:nvPicPr>
          <p:cNvPr id="334" name="Google Shape;334;p40"/>
          <p:cNvPicPr preferRelativeResize="0"/>
          <p:nvPr/>
        </p:nvPicPr>
        <p:blipFill>
          <a:blip r:embed="rId4">
            <a:alphaModFix/>
          </a:blip>
          <a:stretch>
            <a:fillRect/>
          </a:stretch>
        </p:blipFill>
        <p:spPr>
          <a:xfrm>
            <a:off x="633575" y="1209225"/>
            <a:ext cx="7876851" cy="2732050"/>
          </a:xfrm>
          <a:prstGeom prst="rect">
            <a:avLst/>
          </a:prstGeom>
          <a:noFill/>
          <a:ln>
            <a:noFill/>
          </a:ln>
        </p:spPr>
      </p:pic>
      <p:sp>
        <p:nvSpPr>
          <p:cNvPr id="335" name="Google Shape;335;p40"/>
          <p:cNvSpPr txBox="1"/>
          <p:nvPr/>
        </p:nvSpPr>
        <p:spPr>
          <a:xfrm>
            <a:off x="708150" y="2236700"/>
            <a:ext cx="7727700" cy="677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nl" sz="3200" b="1">
                <a:solidFill>
                  <a:schemeClr val="lt1"/>
                </a:solidFill>
                <a:latin typeface="Fira Sans"/>
                <a:ea typeface="Fira Sans"/>
                <a:cs typeface="Fira Sans"/>
                <a:sym typeface="Fira Sans"/>
              </a:rPr>
              <a:t>RESULTATEN en DRAAGVLAK</a:t>
            </a:r>
            <a:endParaRPr sz="3200">
              <a:latin typeface="Roboto"/>
              <a:ea typeface="Roboto"/>
              <a:cs typeface="Roboto"/>
              <a:sym typeface="Roboto"/>
            </a:endParaRPr>
          </a:p>
        </p:txBody>
      </p:sp>
      <p:pic>
        <p:nvPicPr>
          <p:cNvPr id="336" name="Google Shape;336;p40"/>
          <p:cNvPicPr preferRelativeResize="0"/>
          <p:nvPr/>
        </p:nvPicPr>
        <p:blipFill>
          <a:blip r:embed="rId5">
            <a:alphaModFix/>
          </a:blip>
          <a:stretch>
            <a:fillRect/>
          </a:stretch>
        </p:blipFill>
        <p:spPr>
          <a:xfrm>
            <a:off x="7958973" y="115625"/>
            <a:ext cx="1627975" cy="689525"/>
          </a:xfrm>
          <a:prstGeom prst="rect">
            <a:avLst/>
          </a:prstGeom>
          <a:noFill/>
          <a:ln>
            <a:noFill/>
          </a:ln>
        </p:spPr>
      </p:pic>
      <p:pic>
        <p:nvPicPr>
          <p:cNvPr id="337" name="Google Shape;337;p40"/>
          <p:cNvPicPr preferRelativeResize="0"/>
          <p:nvPr/>
        </p:nvPicPr>
        <p:blipFill>
          <a:blip r:embed="rId6">
            <a:alphaModFix/>
          </a:blip>
          <a:stretch>
            <a:fillRect/>
          </a:stretch>
        </p:blipFill>
        <p:spPr>
          <a:xfrm>
            <a:off x="8212675" y="228050"/>
            <a:ext cx="716174" cy="39592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pic>
        <p:nvPicPr>
          <p:cNvPr id="342" name="Google Shape;342;p41"/>
          <p:cNvPicPr preferRelativeResize="0"/>
          <p:nvPr/>
        </p:nvPicPr>
        <p:blipFill>
          <a:blip r:embed="rId3">
            <a:alphaModFix/>
          </a:blip>
          <a:stretch>
            <a:fillRect/>
          </a:stretch>
        </p:blipFill>
        <p:spPr>
          <a:xfrm>
            <a:off x="0" y="0"/>
            <a:ext cx="9144001" cy="5143501"/>
          </a:xfrm>
          <a:prstGeom prst="rect">
            <a:avLst/>
          </a:prstGeom>
          <a:noFill/>
          <a:ln>
            <a:noFill/>
          </a:ln>
        </p:spPr>
      </p:pic>
      <p:pic>
        <p:nvPicPr>
          <p:cNvPr id="343" name="Google Shape;343;p41"/>
          <p:cNvPicPr preferRelativeResize="0"/>
          <p:nvPr/>
        </p:nvPicPr>
        <p:blipFill>
          <a:blip r:embed="rId4">
            <a:alphaModFix/>
          </a:blip>
          <a:stretch>
            <a:fillRect/>
          </a:stretch>
        </p:blipFill>
        <p:spPr>
          <a:xfrm>
            <a:off x="7958973" y="115625"/>
            <a:ext cx="1627975" cy="689525"/>
          </a:xfrm>
          <a:prstGeom prst="rect">
            <a:avLst/>
          </a:prstGeom>
          <a:noFill/>
          <a:ln>
            <a:noFill/>
          </a:ln>
        </p:spPr>
      </p:pic>
      <p:pic>
        <p:nvPicPr>
          <p:cNvPr id="344" name="Google Shape;344;p41"/>
          <p:cNvPicPr preferRelativeResize="0"/>
          <p:nvPr/>
        </p:nvPicPr>
        <p:blipFill>
          <a:blip r:embed="rId5">
            <a:alphaModFix/>
          </a:blip>
          <a:stretch>
            <a:fillRect/>
          </a:stretch>
        </p:blipFill>
        <p:spPr>
          <a:xfrm>
            <a:off x="8212675" y="228050"/>
            <a:ext cx="716174" cy="395925"/>
          </a:xfrm>
          <a:prstGeom prst="rect">
            <a:avLst/>
          </a:prstGeom>
          <a:noFill/>
          <a:ln>
            <a:noFill/>
          </a:ln>
        </p:spPr>
      </p:pic>
      <p:pic>
        <p:nvPicPr>
          <p:cNvPr id="345" name="Google Shape;345;p41"/>
          <p:cNvPicPr preferRelativeResize="0"/>
          <p:nvPr/>
        </p:nvPicPr>
        <p:blipFill>
          <a:blip r:embed="rId6">
            <a:alphaModFix/>
          </a:blip>
          <a:stretch>
            <a:fillRect/>
          </a:stretch>
        </p:blipFill>
        <p:spPr>
          <a:xfrm>
            <a:off x="1456176" y="859325"/>
            <a:ext cx="5874452" cy="3424849"/>
          </a:xfrm>
          <a:prstGeom prst="rect">
            <a:avLst/>
          </a:prstGeom>
          <a:noFill/>
          <a:ln>
            <a:noFill/>
          </a:ln>
          <a:effectLst>
            <a:outerShdw blurRad="57150" dist="19050" dir="5400000" algn="bl" rotWithShape="0">
              <a:schemeClr val="lt1">
                <a:alpha val="50000"/>
              </a:schemeClr>
            </a:outerShdw>
          </a:effec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pic>
        <p:nvPicPr>
          <p:cNvPr id="350" name="Google Shape;350;p42"/>
          <p:cNvPicPr preferRelativeResize="0"/>
          <p:nvPr/>
        </p:nvPicPr>
        <p:blipFill>
          <a:blip r:embed="rId3">
            <a:alphaModFix/>
          </a:blip>
          <a:stretch>
            <a:fillRect/>
          </a:stretch>
        </p:blipFill>
        <p:spPr>
          <a:xfrm>
            <a:off x="0" y="0"/>
            <a:ext cx="9144001" cy="5143501"/>
          </a:xfrm>
          <a:prstGeom prst="rect">
            <a:avLst/>
          </a:prstGeom>
          <a:noFill/>
          <a:ln>
            <a:noFill/>
          </a:ln>
        </p:spPr>
      </p:pic>
      <p:pic>
        <p:nvPicPr>
          <p:cNvPr id="351" name="Google Shape;351;p42"/>
          <p:cNvPicPr preferRelativeResize="0"/>
          <p:nvPr/>
        </p:nvPicPr>
        <p:blipFill>
          <a:blip r:embed="rId4">
            <a:alphaModFix/>
          </a:blip>
          <a:stretch>
            <a:fillRect/>
          </a:stretch>
        </p:blipFill>
        <p:spPr>
          <a:xfrm>
            <a:off x="592775" y="1272925"/>
            <a:ext cx="7876851" cy="3454199"/>
          </a:xfrm>
          <a:prstGeom prst="rect">
            <a:avLst/>
          </a:prstGeom>
          <a:noFill/>
          <a:ln>
            <a:noFill/>
          </a:ln>
        </p:spPr>
      </p:pic>
      <p:sp>
        <p:nvSpPr>
          <p:cNvPr id="352" name="Google Shape;352;p42"/>
          <p:cNvSpPr txBox="1">
            <a:spLocks noGrp="1"/>
          </p:cNvSpPr>
          <p:nvPr>
            <p:ph type="ctrTitle"/>
          </p:nvPr>
        </p:nvSpPr>
        <p:spPr>
          <a:xfrm>
            <a:off x="667350" y="1489200"/>
            <a:ext cx="8421600" cy="2440500"/>
          </a:xfrm>
          <a:prstGeom prst="rect">
            <a:avLst/>
          </a:prstGeom>
        </p:spPr>
        <p:txBody>
          <a:bodyPr spcFirstLastPara="1" wrap="square" lIns="91425" tIns="91425" rIns="91425" bIns="91425" anchor="t" anchorCtr="0">
            <a:noAutofit/>
          </a:bodyPr>
          <a:lstStyle/>
          <a:p>
            <a:pPr marL="457200" lvl="0" indent="-330200" algn="l" rtl="0">
              <a:lnSpc>
                <a:spcPct val="115000"/>
              </a:lnSpc>
              <a:spcBef>
                <a:spcPts val="0"/>
              </a:spcBef>
              <a:spcAft>
                <a:spcPts val="0"/>
              </a:spcAft>
              <a:buSzPts val="1600"/>
              <a:buFont typeface="Fira Sans ExtraLight"/>
              <a:buChar char="●"/>
            </a:pPr>
            <a:r>
              <a:rPr lang="nl" sz="1600" b="1">
                <a:latin typeface="Fira Sans"/>
                <a:ea typeface="Fira Sans"/>
                <a:cs typeface="Fira Sans"/>
                <a:sym typeface="Fira Sans"/>
              </a:rPr>
              <a:t>Rechtswinkels</a:t>
            </a:r>
            <a:r>
              <a:rPr lang="nl" sz="1600">
                <a:latin typeface="Fira Sans ExtraLight"/>
                <a:ea typeface="Fira Sans ExtraLight"/>
                <a:cs typeface="Fira Sans ExtraLight"/>
                <a:sym typeface="Fira Sans ExtraLight"/>
              </a:rPr>
              <a:t> &gt; 25+ aangesloten rechtswinkels</a:t>
            </a:r>
            <a:endParaRPr sz="1600">
              <a:latin typeface="Fira Sans ExtraLight"/>
              <a:ea typeface="Fira Sans ExtraLight"/>
              <a:cs typeface="Fira Sans ExtraLight"/>
              <a:sym typeface="Fira Sans ExtraLight"/>
            </a:endParaRPr>
          </a:p>
          <a:p>
            <a:pPr marL="457200" lvl="0" indent="-330200" algn="l" rtl="0">
              <a:lnSpc>
                <a:spcPct val="115000"/>
              </a:lnSpc>
              <a:spcBef>
                <a:spcPts val="0"/>
              </a:spcBef>
              <a:spcAft>
                <a:spcPts val="0"/>
              </a:spcAft>
              <a:buSzPts val="1600"/>
              <a:buFont typeface="Fira Sans ExtraLight"/>
              <a:buChar char="●"/>
            </a:pPr>
            <a:r>
              <a:rPr lang="nl" sz="1600" b="1">
                <a:latin typeface="Fira Sans"/>
                <a:ea typeface="Fira Sans"/>
                <a:cs typeface="Fira Sans"/>
                <a:sym typeface="Fira Sans"/>
              </a:rPr>
              <a:t>Sociaal Raadslieden</a:t>
            </a:r>
            <a:r>
              <a:rPr lang="nl" sz="1600">
                <a:latin typeface="Fira Sans ExtraLight"/>
                <a:ea typeface="Fira Sans ExtraLight"/>
                <a:cs typeface="Fira Sans ExtraLight"/>
                <a:sym typeface="Fira Sans ExtraLight"/>
              </a:rPr>
              <a:t> &gt; 5 pilots en overeenstemming LOSR aansluiten alle SR</a:t>
            </a:r>
            <a:endParaRPr sz="1600">
              <a:latin typeface="Fira Sans ExtraLight"/>
              <a:ea typeface="Fira Sans ExtraLight"/>
              <a:cs typeface="Fira Sans ExtraLight"/>
              <a:sym typeface="Fira Sans ExtraLight"/>
            </a:endParaRPr>
          </a:p>
          <a:p>
            <a:pPr marL="457200" lvl="0" indent="-330200" algn="l" rtl="0">
              <a:lnSpc>
                <a:spcPct val="115000"/>
              </a:lnSpc>
              <a:spcBef>
                <a:spcPts val="0"/>
              </a:spcBef>
              <a:spcAft>
                <a:spcPts val="0"/>
              </a:spcAft>
              <a:buSzPts val="1600"/>
              <a:buFont typeface="Fira Sans ExtraLight"/>
              <a:buChar char="●"/>
            </a:pPr>
            <a:r>
              <a:rPr lang="nl" sz="1600" b="1">
                <a:latin typeface="Fira Sans"/>
                <a:ea typeface="Fira Sans"/>
                <a:cs typeface="Fira Sans"/>
                <a:sym typeface="Fira Sans"/>
              </a:rPr>
              <a:t>Vakbonden</a:t>
            </a:r>
            <a:r>
              <a:rPr lang="nl" sz="1600">
                <a:latin typeface="Fira Sans ExtraLight"/>
                <a:ea typeface="Fira Sans ExtraLight"/>
                <a:cs typeface="Fira Sans ExtraLight"/>
                <a:sym typeface="Fira Sans ExtraLight"/>
              </a:rPr>
              <a:t> &gt; FNV , CNV + overige (in totaal 20+ vakbonden aangesloten)</a:t>
            </a:r>
            <a:endParaRPr sz="1600">
              <a:latin typeface="Fira Sans ExtraLight"/>
              <a:ea typeface="Fira Sans ExtraLight"/>
              <a:cs typeface="Fira Sans ExtraLight"/>
              <a:sym typeface="Fira Sans ExtraLight"/>
            </a:endParaRPr>
          </a:p>
          <a:p>
            <a:pPr marL="457200" lvl="0" indent="-330200" algn="l" rtl="0">
              <a:lnSpc>
                <a:spcPct val="115000"/>
              </a:lnSpc>
              <a:spcBef>
                <a:spcPts val="0"/>
              </a:spcBef>
              <a:spcAft>
                <a:spcPts val="0"/>
              </a:spcAft>
              <a:buSzPts val="1600"/>
              <a:buFont typeface="Fira Sans ExtraLight"/>
              <a:buChar char="●"/>
            </a:pPr>
            <a:r>
              <a:rPr lang="nl" sz="1600" b="1">
                <a:latin typeface="Fira Sans"/>
                <a:ea typeface="Fira Sans"/>
                <a:cs typeface="Fira Sans"/>
                <a:sym typeface="Fira Sans"/>
              </a:rPr>
              <a:t>Juridisch Loket</a:t>
            </a:r>
            <a:r>
              <a:rPr lang="nl" sz="1600">
                <a:latin typeface="Fira Sans ExtraLight"/>
                <a:ea typeface="Fira Sans ExtraLight"/>
                <a:cs typeface="Fira Sans ExtraLight"/>
                <a:sym typeface="Fira Sans ExtraLight"/>
              </a:rPr>
              <a:t> &gt; Rechtsbijstandportaal is opgenomen als ketenpartner </a:t>
            </a:r>
            <a:endParaRPr sz="1600">
              <a:latin typeface="Fira Sans ExtraLight"/>
              <a:ea typeface="Fira Sans ExtraLight"/>
              <a:cs typeface="Fira Sans ExtraLight"/>
              <a:sym typeface="Fira Sans ExtraLight"/>
            </a:endParaRPr>
          </a:p>
          <a:p>
            <a:pPr marL="457200" lvl="0" indent="-330200" algn="l" rtl="0">
              <a:lnSpc>
                <a:spcPct val="115000"/>
              </a:lnSpc>
              <a:spcBef>
                <a:spcPts val="0"/>
              </a:spcBef>
              <a:spcAft>
                <a:spcPts val="0"/>
              </a:spcAft>
              <a:buSzPts val="1600"/>
              <a:buFont typeface="Fira Sans ExtraLight"/>
              <a:buChar char="●"/>
            </a:pPr>
            <a:r>
              <a:rPr lang="nl" sz="1600" b="1">
                <a:latin typeface="Fira Sans"/>
                <a:ea typeface="Fira Sans"/>
                <a:cs typeface="Fira Sans"/>
                <a:sym typeface="Fira Sans"/>
              </a:rPr>
              <a:t>Verzekeraars</a:t>
            </a:r>
            <a:r>
              <a:rPr lang="nl" sz="1600">
                <a:latin typeface="Fira Sans ExtraLight"/>
                <a:ea typeface="Fira Sans ExtraLight"/>
                <a:cs typeface="Fira Sans ExtraLight"/>
                <a:sym typeface="Fira Sans ExtraLight"/>
              </a:rPr>
              <a:t> &gt; DAS, ARAG, Unive en binnenkort ook Achmea</a:t>
            </a:r>
            <a:endParaRPr sz="1600">
              <a:latin typeface="Fira Sans ExtraLight"/>
              <a:ea typeface="Fira Sans ExtraLight"/>
              <a:cs typeface="Fira Sans ExtraLight"/>
              <a:sym typeface="Fira Sans ExtraLight"/>
            </a:endParaRPr>
          </a:p>
          <a:p>
            <a:pPr marL="457200" lvl="0" indent="-330200" algn="l" rtl="0">
              <a:lnSpc>
                <a:spcPct val="115000"/>
              </a:lnSpc>
              <a:spcBef>
                <a:spcPts val="0"/>
              </a:spcBef>
              <a:spcAft>
                <a:spcPts val="0"/>
              </a:spcAft>
              <a:buSzPts val="1600"/>
              <a:buFont typeface="Fira Sans ExtraLight"/>
              <a:buChar char="●"/>
            </a:pPr>
            <a:r>
              <a:rPr lang="nl" sz="1600" b="1">
                <a:latin typeface="Fira Sans"/>
                <a:ea typeface="Fira Sans"/>
                <a:cs typeface="Fira Sans"/>
                <a:sym typeface="Fira Sans"/>
              </a:rPr>
              <a:t>Advocaten </a:t>
            </a:r>
            <a:r>
              <a:rPr lang="nl" sz="1600">
                <a:latin typeface="Fira Sans ExtraLight"/>
                <a:ea typeface="Fira Sans ExtraLight"/>
                <a:cs typeface="Fira Sans ExtraLight"/>
                <a:sym typeface="Fira Sans ExtraLight"/>
              </a:rPr>
              <a:t>&gt; 100+ aangesloten advocaten</a:t>
            </a:r>
            <a:endParaRPr sz="1600">
              <a:latin typeface="Fira Sans ExtraLight"/>
              <a:ea typeface="Fira Sans ExtraLight"/>
              <a:cs typeface="Fira Sans ExtraLight"/>
              <a:sym typeface="Fira Sans ExtraLight"/>
            </a:endParaRPr>
          </a:p>
          <a:p>
            <a:pPr marL="457200" lvl="0" indent="-336550" algn="l" rtl="0">
              <a:lnSpc>
                <a:spcPct val="115000"/>
              </a:lnSpc>
              <a:spcBef>
                <a:spcPts val="0"/>
              </a:spcBef>
              <a:spcAft>
                <a:spcPts val="0"/>
              </a:spcAft>
              <a:buSzPts val="1700"/>
              <a:buFont typeface="Fira Sans ExtraLight"/>
              <a:buChar char="●"/>
            </a:pPr>
            <a:r>
              <a:rPr lang="nl" sz="1600" b="1">
                <a:latin typeface="Fira Sans"/>
                <a:ea typeface="Fira Sans"/>
                <a:cs typeface="Fira Sans"/>
                <a:sym typeface="Fira Sans"/>
              </a:rPr>
              <a:t>Mediators</a:t>
            </a:r>
            <a:r>
              <a:rPr lang="nl" sz="1600">
                <a:latin typeface="Fira Sans ExtraLight"/>
                <a:ea typeface="Fira Sans ExtraLight"/>
                <a:cs typeface="Fira Sans ExtraLight"/>
                <a:sym typeface="Fira Sans ExtraLight"/>
              </a:rPr>
              <a:t> &gt; Landelijk vertegenwoordig</a:t>
            </a:r>
            <a:r>
              <a:rPr lang="nl" sz="1700">
                <a:latin typeface="Fira Sans ExtraLight"/>
                <a:ea typeface="Fira Sans ExtraLight"/>
                <a:cs typeface="Fira Sans ExtraLight"/>
                <a:sym typeface="Fira Sans ExtraLight"/>
              </a:rPr>
              <a:t>d</a:t>
            </a:r>
            <a:endParaRPr sz="1700">
              <a:latin typeface="Fira Sans ExtraLight"/>
              <a:ea typeface="Fira Sans ExtraLight"/>
              <a:cs typeface="Fira Sans ExtraLight"/>
              <a:sym typeface="Fira Sans ExtraLight"/>
            </a:endParaRPr>
          </a:p>
        </p:txBody>
      </p:sp>
      <p:sp>
        <p:nvSpPr>
          <p:cNvPr id="353" name="Google Shape;353;p42"/>
          <p:cNvSpPr txBox="1"/>
          <p:nvPr/>
        </p:nvSpPr>
        <p:spPr>
          <a:xfrm>
            <a:off x="667350" y="372350"/>
            <a:ext cx="7727700" cy="677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nl" sz="3200" b="1">
                <a:solidFill>
                  <a:schemeClr val="lt1"/>
                </a:solidFill>
                <a:latin typeface="Fira Sans"/>
                <a:ea typeface="Fira Sans"/>
                <a:cs typeface="Fira Sans"/>
                <a:sym typeface="Fira Sans"/>
              </a:rPr>
              <a:t>Rechtshulpverleners</a:t>
            </a:r>
            <a:endParaRPr sz="3200">
              <a:latin typeface="Roboto"/>
              <a:ea typeface="Roboto"/>
              <a:cs typeface="Roboto"/>
              <a:sym typeface="Roboto"/>
            </a:endParaRPr>
          </a:p>
        </p:txBody>
      </p:sp>
      <p:pic>
        <p:nvPicPr>
          <p:cNvPr id="354" name="Google Shape;354;p42"/>
          <p:cNvPicPr preferRelativeResize="0"/>
          <p:nvPr/>
        </p:nvPicPr>
        <p:blipFill>
          <a:blip r:embed="rId5">
            <a:alphaModFix/>
          </a:blip>
          <a:stretch>
            <a:fillRect/>
          </a:stretch>
        </p:blipFill>
        <p:spPr>
          <a:xfrm>
            <a:off x="7958973" y="115625"/>
            <a:ext cx="1627975" cy="689525"/>
          </a:xfrm>
          <a:prstGeom prst="rect">
            <a:avLst/>
          </a:prstGeom>
          <a:noFill/>
          <a:ln>
            <a:noFill/>
          </a:ln>
        </p:spPr>
      </p:pic>
      <p:pic>
        <p:nvPicPr>
          <p:cNvPr id="355" name="Google Shape;355;p42"/>
          <p:cNvPicPr preferRelativeResize="0"/>
          <p:nvPr/>
        </p:nvPicPr>
        <p:blipFill>
          <a:blip r:embed="rId6">
            <a:alphaModFix/>
          </a:blip>
          <a:stretch>
            <a:fillRect/>
          </a:stretch>
        </p:blipFill>
        <p:spPr>
          <a:xfrm>
            <a:off x="8212675" y="228050"/>
            <a:ext cx="716174" cy="3959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pic>
        <p:nvPicPr>
          <p:cNvPr id="91" name="Google Shape;91;p16"/>
          <p:cNvPicPr preferRelativeResize="0"/>
          <p:nvPr/>
        </p:nvPicPr>
        <p:blipFill>
          <a:blip r:embed="rId3">
            <a:alphaModFix/>
          </a:blip>
          <a:stretch>
            <a:fillRect/>
          </a:stretch>
        </p:blipFill>
        <p:spPr>
          <a:xfrm>
            <a:off x="0" y="0"/>
            <a:ext cx="9144001" cy="5143501"/>
          </a:xfrm>
          <a:prstGeom prst="rect">
            <a:avLst/>
          </a:prstGeom>
          <a:noFill/>
          <a:ln>
            <a:noFill/>
          </a:ln>
        </p:spPr>
      </p:pic>
      <p:pic>
        <p:nvPicPr>
          <p:cNvPr id="92" name="Google Shape;92;p16"/>
          <p:cNvPicPr preferRelativeResize="0"/>
          <p:nvPr/>
        </p:nvPicPr>
        <p:blipFill>
          <a:blip r:embed="rId4">
            <a:alphaModFix/>
          </a:blip>
          <a:stretch>
            <a:fillRect/>
          </a:stretch>
        </p:blipFill>
        <p:spPr>
          <a:xfrm>
            <a:off x="592775" y="1272925"/>
            <a:ext cx="7876851" cy="3303750"/>
          </a:xfrm>
          <a:prstGeom prst="rect">
            <a:avLst/>
          </a:prstGeom>
          <a:noFill/>
          <a:ln>
            <a:noFill/>
          </a:ln>
        </p:spPr>
      </p:pic>
      <p:sp>
        <p:nvSpPr>
          <p:cNvPr id="93" name="Google Shape;93;p16"/>
          <p:cNvSpPr txBox="1">
            <a:spLocks noGrp="1"/>
          </p:cNvSpPr>
          <p:nvPr>
            <p:ph type="ctrTitle"/>
          </p:nvPr>
        </p:nvSpPr>
        <p:spPr>
          <a:xfrm>
            <a:off x="765150" y="1323400"/>
            <a:ext cx="8222100" cy="228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sz="1700">
              <a:latin typeface="Fira Sans Light"/>
              <a:ea typeface="Fira Sans Light"/>
              <a:cs typeface="Fira Sans Light"/>
              <a:sym typeface="Fira Sans Light"/>
            </a:endParaRPr>
          </a:p>
          <a:p>
            <a:pPr marL="457200" lvl="0" indent="-330200" algn="l" rtl="0">
              <a:lnSpc>
                <a:spcPct val="115000"/>
              </a:lnSpc>
              <a:spcBef>
                <a:spcPts val="0"/>
              </a:spcBef>
              <a:spcAft>
                <a:spcPts val="0"/>
              </a:spcAft>
              <a:buSzPts val="1600"/>
              <a:buFont typeface="Fira Sans Light"/>
              <a:buChar char="●"/>
            </a:pPr>
            <a:r>
              <a:rPr lang="nl" sz="1600">
                <a:latin typeface="Fira Sans Light"/>
                <a:ea typeface="Fira Sans Light"/>
                <a:cs typeface="Fira Sans Light"/>
                <a:sym typeface="Fira Sans Light"/>
              </a:rPr>
              <a:t>Herziening rechtsbijstandstelsel</a:t>
            </a:r>
            <a:endParaRPr sz="1600">
              <a:latin typeface="Fira Sans Light"/>
              <a:ea typeface="Fira Sans Light"/>
              <a:cs typeface="Fira Sans Light"/>
              <a:sym typeface="Fira Sans Light"/>
            </a:endParaRPr>
          </a:p>
          <a:p>
            <a:pPr marL="457200" lvl="0" indent="-330200" algn="l" rtl="0">
              <a:lnSpc>
                <a:spcPct val="115000"/>
              </a:lnSpc>
              <a:spcBef>
                <a:spcPts val="0"/>
              </a:spcBef>
              <a:spcAft>
                <a:spcPts val="0"/>
              </a:spcAft>
              <a:buSzPts val="1600"/>
              <a:buFont typeface="Fira Sans Light"/>
              <a:buChar char="●"/>
            </a:pPr>
            <a:r>
              <a:rPr lang="nl" sz="1600">
                <a:latin typeface="Fira Sans Light"/>
                <a:ea typeface="Fira Sans Light"/>
                <a:cs typeface="Fira Sans Light"/>
                <a:sym typeface="Fira Sans Light"/>
              </a:rPr>
              <a:t>Oplossing gericht op betere triage aan de voorkant</a:t>
            </a:r>
            <a:endParaRPr sz="1600">
              <a:latin typeface="Fira Sans Light"/>
              <a:ea typeface="Fira Sans Light"/>
              <a:cs typeface="Fira Sans Light"/>
              <a:sym typeface="Fira Sans Light"/>
            </a:endParaRPr>
          </a:p>
          <a:p>
            <a:pPr marL="457200" lvl="0" indent="-330200" algn="l" rtl="0">
              <a:lnSpc>
                <a:spcPct val="115000"/>
              </a:lnSpc>
              <a:spcBef>
                <a:spcPts val="0"/>
              </a:spcBef>
              <a:spcAft>
                <a:spcPts val="0"/>
              </a:spcAft>
              <a:buSzPts val="1600"/>
              <a:buFont typeface="Fira Sans Light"/>
              <a:buChar char="●"/>
            </a:pPr>
            <a:r>
              <a:rPr lang="nl" sz="1600">
                <a:latin typeface="Fira Sans Light"/>
                <a:ea typeface="Fira Sans Light"/>
                <a:cs typeface="Fira Sans Light"/>
                <a:sym typeface="Fira Sans Light"/>
              </a:rPr>
              <a:t>Met 1 centrale intake (die niet 3x hetzelfde verhaal herhalen)</a:t>
            </a:r>
            <a:endParaRPr sz="1600">
              <a:latin typeface="Fira Sans Light"/>
              <a:ea typeface="Fira Sans Light"/>
              <a:cs typeface="Fira Sans Light"/>
              <a:sym typeface="Fira Sans Light"/>
            </a:endParaRPr>
          </a:p>
          <a:p>
            <a:pPr marL="457200" lvl="0" indent="-330200" algn="l" rtl="0">
              <a:lnSpc>
                <a:spcPct val="115000"/>
              </a:lnSpc>
              <a:spcBef>
                <a:spcPts val="0"/>
              </a:spcBef>
              <a:spcAft>
                <a:spcPts val="0"/>
              </a:spcAft>
              <a:buSzPts val="1600"/>
              <a:buFont typeface="Fira Sans Light"/>
              <a:buChar char="●"/>
            </a:pPr>
            <a:r>
              <a:rPr lang="nl" sz="1600">
                <a:latin typeface="Fira Sans Light"/>
                <a:ea typeface="Fira Sans Light"/>
                <a:cs typeface="Fira Sans Light"/>
                <a:sym typeface="Fira Sans Light"/>
              </a:rPr>
              <a:t>Verwijzing naar juiste hulpverleners en betrekken 0e lijn</a:t>
            </a:r>
            <a:endParaRPr sz="1600">
              <a:latin typeface="Fira Sans Light"/>
              <a:ea typeface="Fira Sans Light"/>
              <a:cs typeface="Fira Sans Light"/>
              <a:sym typeface="Fira Sans Light"/>
            </a:endParaRPr>
          </a:p>
          <a:p>
            <a:pPr marL="457200" lvl="0" indent="0" algn="l" rtl="0">
              <a:spcBef>
                <a:spcPts val="0"/>
              </a:spcBef>
              <a:spcAft>
                <a:spcPts val="0"/>
              </a:spcAft>
              <a:buNone/>
            </a:pPr>
            <a:endParaRPr sz="1800">
              <a:latin typeface="Fira Sans Light"/>
              <a:ea typeface="Fira Sans Light"/>
              <a:cs typeface="Fira Sans Light"/>
              <a:sym typeface="Fira Sans Light"/>
            </a:endParaRPr>
          </a:p>
        </p:txBody>
      </p:sp>
      <p:sp>
        <p:nvSpPr>
          <p:cNvPr id="94" name="Google Shape;94;p16"/>
          <p:cNvSpPr txBox="1"/>
          <p:nvPr/>
        </p:nvSpPr>
        <p:spPr>
          <a:xfrm>
            <a:off x="667350" y="372350"/>
            <a:ext cx="7727700" cy="677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nl" sz="3200" b="1">
                <a:solidFill>
                  <a:schemeClr val="lt1"/>
                </a:solidFill>
                <a:latin typeface="Fira Sans"/>
                <a:ea typeface="Fira Sans"/>
                <a:cs typeface="Fira Sans"/>
                <a:sym typeface="Fira Sans"/>
              </a:rPr>
              <a:t>Achtergrond</a:t>
            </a:r>
            <a:endParaRPr sz="3200">
              <a:latin typeface="Roboto"/>
              <a:ea typeface="Roboto"/>
              <a:cs typeface="Roboto"/>
              <a:sym typeface="Roboto"/>
            </a:endParaRPr>
          </a:p>
        </p:txBody>
      </p:sp>
      <p:pic>
        <p:nvPicPr>
          <p:cNvPr id="95" name="Google Shape;95;p16"/>
          <p:cNvPicPr preferRelativeResize="0"/>
          <p:nvPr/>
        </p:nvPicPr>
        <p:blipFill>
          <a:blip r:embed="rId5">
            <a:alphaModFix/>
          </a:blip>
          <a:stretch>
            <a:fillRect/>
          </a:stretch>
        </p:blipFill>
        <p:spPr>
          <a:xfrm>
            <a:off x="7958973" y="115625"/>
            <a:ext cx="1627975" cy="689525"/>
          </a:xfrm>
          <a:prstGeom prst="rect">
            <a:avLst/>
          </a:prstGeom>
          <a:noFill/>
          <a:ln>
            <a:noFill/>
          </a:ln>
        </p:spPr>
      </p:pic>
      <p:pic>
        <p:nvPicPr>
          <p:cNvPr id="96" name="Google Shape;96;p16"/>
          <p:cNvPicPr preferRelativeResize="0"/>
          <p:nvPr/>
        </p:nvPicPr>
        <p:blipFill>
          <a:blip r:embed="rId6">
            <a:alphaModFix/>
          </a:blip>
          <a:stretch>
            <a:fillRect/>
          </a:stretch>
        </p:blipFill>
        <p:spPr>
          <a:xfrm>
            <a:off x="8212675" y="228050"/>
            <a:ext cx="716174" cy="39592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pic>
        <p:nvPicPr>
          <p:cNvPr id="360" name="Google Shape;360;p43"/>
          <p:cNvPicPr preferRelativeResize="0"/>
          <p:nvPr/>
        </p:nvPicPr>
        <p:blipFill>
          <a:blip r:embed="rId3">
            <a:alphaModFix/>
          </a:blip>
          <a:stretch>
            <a:fillRect/>
          </a:stretch>
        </p:blipFill>
        <p:spPr>
          <a:xfrm>
            <a:off x="0" y="0"/>
            <a:ext cx="9144001" cy="5143501"/>
          </a:xfrm>
          <a:prstGeom prst="rect">
            <a:avLst/>
          </a:prstGeom>
          <a:noFill/>
          <a:ln>
            <a:noFill/>
          </a:ln>
        </p:spPr>
      </p:pic>
      <p:pic>
        <p:nvPicPr>
          <p:cNvPr id="361" name="Google Shape;361;p43"/>
          <p:cNvPicPr preferRelativeResize="0"/>
          <p:nvPr/>
        </p:nvPicPr>
        <p:blipFill>
          <a:blip r:embed="rId4">
            <a:alphaModFix/>
          </a:blip>
          <a:stretch>
            <a:fillRect/>
          </a:stretch>
        </p:blipFill>
        <p:spPr>
          <a:xfrm>
            <a:off x="592775" y="1272925"/>
            <a:ext cx="7876851" cy="3454199"/>
          </a:xfrm>
          <a:prstGeom prst="rect">
            <a:avLst/>
          </a:prstGeom>
          <a:noFill/>
          <a:ln>
            <a:noFill/>
          </a:ln>
        </p:spPr>
      </p:pic>
      <p:sp>
        <p:nvSpPr>
          <p:cNvPr id="362" name="Google Shape;362;p43"/>
          <p:cNvSpPr txBox="1">
            <a:spLocks noGrp="1"/>
          </p:cNvSpPr>
          <p:nvPr>
            <p:ph type="ctrTitle"/>
          </p:nvPr>
        </p:nvSpPr>
        <p:spPr>
          <a:xfrm>
            <a:off x="667350" y="1489175"/>
            <a:ext cx="7580400" cy="2440500"/>
          </a:xfrm>
          <a:prstGeom prst="rect">
            <a:avLst/>
          </a:prstGeom>
        </p:spPr>
        <p:txBody>
          <a:bodyPr spcFirstLastPara="1" wrap="square" lIns="91425" tIns="91425" rIns="91425" bIns="91425" anchor="t" anchorCtr="0">
            <a:noAutofit/>
          </a:bodyPr>
          <a:lstStyle/>
          <a:p>
            <a:pPr marL="457200" lvl="0" indent="-330200" algn="l" rtl="0">
              <a:lnSpc>
                <a:spcPct val="115000"/>
              </a:lnSpc>
              <a:spcBef>
                <a:spcPts val="0"/>
              </a:spcBef>
              <a:spcAft>
                <a:spcPts val="0"/>
              </a:spcAft>
              <a:buSzPts val="1600"/>
              <a:buFont typeface="Fira Sans ExtraLight"/>
              <a:buChar char="●"/>
            </a:pPr>
            <a:r>
              <a:rPr lang="nl" sz="1600" b="1">
                <a:latin typeface="Fira Sans"/>
                <a:ea typeface="Fira Sans"/>
                <a:cs typeface="Fira Sans"/>
                <a:sym typeface="Fira Sans"/>
              </a:rPr>
              <a:t>Ouderenbonden</a:t>
            </a:r>
            <a:r>
              <a:rPr lang="nl" sz="1600">
                <a:latin typeface="Fira Sans ExtraLight"/>
                <a:ea typeface="Fira Sans ExtraLight"/>
                <a:cs typeface="Fira Sans ExtraLight"/>
                <a:sym typeface="Fira Sans ExtraLight"/>
              </a:rPr>
              <a:t> &gt; ANBO en KBO-PCOB</a:t>
            </a:r>
            <a:endParaRPr sz="1600">
              <a:latin typeface="Fira Sans ExtraLight"/>
              <a:ea typeface="Fira Sans ExtraLight"/>
              <a:cs typeface="Fira Sans ExtraLight"/>
              <a:sym typeface="Fira Sans ExtraLight"/>
            </a:endParaRPr>
          </a:p>
          <a:p>
            <a:pPr marL="457200" lvl="0" indent="-330200" algn="l" rtl="0">
              <a:lnSpc>
                <a:spcPct val="115000"/>
              </a:lnSpc>
              <a:spcBef>
                <a:spcPts val="0"/>
              </a:spcBef>
              <a:spcAft>
                <a:spcPts val="0"/>
              </a:spcAft>
              <a:buSzPts val="1600"/>
              <a:buFont typeface="Fira Sans ExtraLight"/>
              <a:buChar char="●"/>
            </a:pPr>
            <a:r>
              <a:rPr lang="nl" sz="1600" b="1">
                <a:latin typeface="Fira Sans"/>
                <a:ea typeface="Fira Sans"/>
                <a:cs typeface="Fira Sans"/>
                <a:sym typeface="Fira Sans"/>
              </a:rPr>
              <a:t>Gemeenten</a:t>
            </a:r>
            <a:r>
              <a:rPr lang="nl" sz="1600">
                <a:latin typeface="Fira Sans ExtraLight"/>
                <a:ea typeface="Fira Sans ExtraLight"/>
                <a:cs typeface="Fira Sans ExtraLight"/>
                <a:sym typeface="Fira Sans ExtraLight"/>
              </a:rPr>
              <a:t> &gt; 8+ gemeenten aangesloten </a:t>
            </a:r>
            <a:endParaRPr sz="1600">
              <a:latin typeface="Fira Sans ExtraLight"/>
              <a:ea typeface="Fira Sans ExtraLight"/>
              <a:cs typeface="Fira Sans ExtraLight"/>
              <a:sym typeface="Fira Sans ExtraLight"/>
            </a:endParaRPr>
          </a:p>
          <a:p>
            <a:pPr marL="457200" lvl="0" indent="-330200" algn="l" rtl="0">
              <a:lnSpc>
                <a:spcPct val="115000"/>
              </a:lnSpc>
              <a:spcBef>
                <a:spcPts val="0"/>
              </a:spcBef>
              <a:spcAft>
                <a:spcPts val="0"/>
              </a:spcAft>
              <a:buSzPts val="1600"/>
              <a:buFont typeface="Fira Sans ExtraLight"/>
              <a:buChar char="●"/>
            </a:pPr>
            <a:r>
              <a:rPr lang="nl" sz="1600" b="1">
                <a:latin typeface="Fira Sans"/>
                <a:ea typeface="Fira Sans"/>
                <a:cs typeface="Fira Sans"/>
                <a:sym typeface="Fira Sans"/>
              </a:rPr>
              <a:t>Sociale hulp</a:t>
            </a:r>
            <a:r>
              <a:rPr lang="nl" sz="1600">
                <a:latin typeface="Fira Sans ExtraLight"/>
                <a:ea typeface="Fira Sans ExtraLight"/>
                <a:cs typeface="Fira Sans ExtraLight"/>
                <a:sym typeface="Fira Sans ExtraLight"/>
              </a:rPr>
              <a:t> &gt; o.a. buurtteam Amsterdam, Amstelveen,</a:t>
            </a:r>
            <a:endParaRPr sz="1600">
              <a:latin typeface="Fira Sans ExtraLight"/>
              <a:ea typeface="Fira Sans ExtraLight"/>
              <a:cs typeface="Fira Sans ExtraLight"/>
              <a:sym typeface="Fira Sans ExtraLight"/>
            </a:endParaRPr>
          </a:p>
          <a:p>
            <a:pPr marL="457200" lvl="0" indent="-330200" algn="l" rtl="0">
              <a:lnSpc>
                <a:spcPct val="115000"/>
              </a:lnSpc>
              <a:spcBef>
                <a:spcPts val="0"/>
              </a:spcBef>
              <a:spcAft>
                <a:spcPts val="0"/>
              </a:spcAft>
              <a:buSzPts val="1600"/>
              <a:buFont typeface="Fira Sans ExtraLight"/>
              <a:buChar char="●"/>
            </a:pPr>
            <a:r>
              <a:rPr lang="nl" sz="1600" b="1">
                <a:latin typeface="Fira Sans"/>
                <a:ea typeface="Fira Sans"/>
                <a:cs typeface="Fira Sans"/>
                <a:sym typeface="Fira Sans"/>
              </a:rPr>
              <a:t>Ombudsman </a:t>
            </a:r>
            <a:r>
              <a:rPr lang="nl" sz="1600">
                <a:latin typeface="Fira Sans ExtraLight"/>
                <a:ea typeface="Fira Sans ExtraLight"/>
                <a:cs typeface="Fira Sans ExtraLight"/>
                <a:sym typeface="Fira Sans ExtraLight"/>
              </a:rPr>
              <a:t>&gt; Nationale Ombudsman, Ombudsmannen Rotterdam, Groningen (en Amsterdam)</a:t>
            </a:r>
            <a:endParaRPr sz="1600">
              <a:latin typeface="Fira Sans ExtraLight"/>
              <a:ea typeface="Fira Sans ExtraLight"/>
              <a:cs typeface="Fira Sans ExtraLight"/>
              <a:sym typeface="Fira Sans ExtraLight"/>
            </a:endParaRPr>
          </a:p>
          <a:p>
            <a:pPr marL="457200" lvl="0" indent="-330200" algn="l" rtl="0">
              <a:lnSpc>
                <a:spcPct val="115000"/>
              </a:lnSpc>
              <a:spcBef>
                <a:spcPts val="0"/>
              </a:spcBef>
              <a:spcAft>
                <a:spcPts val="0"/>
              </a:spcAft>
              <a:buSzPts val="1600"/>
              <a:buFont typeface="Fira Sans ExtraLight"/>
              <a:buChar char="●"/>
            </a:pPr>
            <a:r>
              <a:rPr lang="nl" sz="1600" b="1">
                <a:latin typeface="Fira Sans"/>
                <a:ea typeface="Fira Sans"/>
                <a:cs typeface="Fira Sans"/>
                <a:sym typeface="Fira Sans"/>
              </a:rPr>
              <a:t>Bewindvoerders</a:t>
            </a:r>
            <a:r>
              <a:rPr lang="nl" sz="1600">
                <a:latin typeface="Fira Sans ExtraLight"/>
                <a:ea typeface="Fira Sans ExtraLight"/>
                <a:cs typeface="Fira Sans ExtraLight"/>
                <a:sym typeface="Fira Sans ExtraLight"/>
              </a:rPr>
              <a:t> &gt; Samenwerking met NBBI</a:t>
            </a:r>
            <a:endParaRPr sz="1600">
              <a:latin typeface="Fira Sans ExtraLight"/>
              <a:ea typeface="Fira Sans ExtraLight"/>
              <a:cs typeface="Fira Sans ExtraLight"/>
              <a:sym typeface="Fira Sans ExtraLight"/>
            </a:endParaRPr>
          </a:p>
          <a:p>
            <a:pPr marL="457200" lvl="0" indent="-330200" algn="l" rtl="0">
              <a:lnSpc>
                <a:spcPct val="115000"/>
              </a:lnSpc>
              <a:spcBef>
                <a:spcPts val="0"/>
              </a:spcBef>
              <a:spcAft>
                <a:spcPts val="0"/>
              </a:spcAft>
              <a:buSzPts val="1600"/>
              <a:buFont typeface="Fira Sans ExtraLight"/>
              <a:buChar char="●"/>
            </a:pPr>
            <a:r>
              <a:rPr lang="nl" sz="1600" b="1">
                <a:latin typeface="Fira Sans"/>
                <a:ea typeface="Fira Sans"/>
                <a:cs typeface="Fira Sans"/>
                <a:sym typeface="Fira Sans"/>
              </a:rPr>
              <a:t>Schuldhulpverleners </a:t>
            </a:r>
            <a:r>
              <a:rPr lang="nl" sz="1600">
                <a:latin typeface="Fira Sans ExtraLight"/>
                <a:ea typeface="Fira Sans ExtraLight"/>
                <a:cs typeface="Fira Sans ExtraLight"/>
                <a:sym typeface="Fira Sans ExtraLight"/>
              </a:rPr>
              <a:t>&gt; NVVK</a:t>
            </a:r>
            <a:endParaRPr sz="1600">
              <a:latin typeface="Fira Sans ExtraLight"/>
              <a:ea typeface="Fira Sans ExtraLight"/>
              <a:cs typeface="Fira Sans ExtraLight"/>
              <a:sym typeface="Fira Sans ExtraLight"/>
            </a:endParaRPr>
          </a:p>
          <a:p>
            <a:pPr marL="0" lvl="0" indent="0" algn="l" rtl="0">
              <a:spcBef>
                <a:spcPts val="0"/>
              </a:spcBef>
              <a:spcAft>
                <a:spcPts val="0"/>
              </a:spcAft>
              <a:buNone/>
            </a:pPr>
            <a:endParaRPr sz="1400">
              <a:latin typeface="Fira Sans ExtraLight"/>
              <a:ea typeface="Fira Sans ExtraLight"/>
              <a:cs typeface="Fira Sans ExtraLight"/>
              <a:sym typeface="Fira Sans ExtraLight"/>
            </a:endParaRPr>
          </a:p>
        </p:txBody>
      </p:sp>
      <p:sp>
        <p:nvSpPr>
          <p:cNvPr id="363" name="Google Shape;363;p43"/>
          <p:cNvSpPr txBox="1"/>
          <p:nvPr/>
        </p:nvSpPr>
        <p:spPr>
          <a:xfrm>
            <a:off x="667350" y="372350"/>
            <a:ext cx="7727700" cy="677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nl" sz="3200" b="1">
                <a:solidFill>
                  <a:schemeClr val="lt1"/>
                </a:solidFill>
                <a:latin typeface="Fira Sans"/>
                <a:ea typeface="Fira Sans"/>
                <a:cs typeface="Fira Sans"/>
                <a:sym typeface="Fira Sans"/>
              </a:rPr>
              <a:t>Sociale hulpverleners</a:t>
            </a:r>
            <a:endParaRPr sz="3200">
              <a:latin typeface="Roboto"/>
              <a:ea typeface="Roboto"/>
              <a:cs typeface="Roboto"/>
              <a:sym typeface="Roboto"/>
            </a:endParaRPr>
          </a:p>
        </p:txBody>
      </p:sp>
      <p:pic>
        <p:nvPicPr>
          <p:cNvPr id="364" name="Google Shape;364;p43"/>
          <p:cNvPicPr preferRelativeResize="0"/>
          <p:nvPr/>
        </p:nvPicPr>
        <p:blipFill>
          <a:blip r:embed="rId5">
            <a:alphaModFix/>
          </a:blip>
          <a:stretch>
            <a:fillRect/>
          </a:stretch>
        </p:blipFill>
        <p:spPr>
          <a:xfrm>
            <a:off x="7958973" y="115625"/>
            <a:ext cx="1627975" cy="689525"/>
          </a:xfrm>
          <a:prstGeom prst="rect">
            <a:avLst/>
          </a:prstGeom>
          <a:noFill/>
          <a:ln>
            <a:noFill/>
          </a:ln>
        </p:spPr>
      </p:pic>
      <p:pic>
        <p:nvPicPr>
          <p:cNvPr id="365" name="Google Shape;365;p43"/>
          <p:cNvPicPr preferRelativeResize="0"/>
          <p:nvPr/>
        </p:nvPicPr>
        <p:blipFill>
          <a:blip r:embed="rId6">
            <a:alphaModFix/>
          </a:blip>
          <a:stretch>
            <a:fillRect/>
          </a:stretch>
        </p:blipFill>
        <p:spPr>
          <a:xfrm>
            <a:off x="8212675" y="228050"/>
            <a:ext cx="716174" cy="39592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pic>
        <p:nvPicPr>
          <p:cNvPr id="370" name="Google Shape;370;p44"/>
          <p:cNvPicPr preferRelativeResize="0"/>
          <p:nvPr/>
        </p:nvPicPr>
        <p:blipFill>
          <a:blip r:embed="rId3">
            <a:alphaModFix/>
          </a:blip>
          <a:stretch>
            <a:fillRect/>
          </a:stretch>
        </p:blipFill>
        <p:spPr>
          <a:xfrm>
            <a:off x="0" y="0"/>
            <a:ext cx="9144001" cy="5143501"/>
          </a:xfrm>
          <a:prstGeom prst="rect">
            <a:avLst/>
          </a:prstGeom>
          <a:noFill/>
          <a:ln>
            <a:noFill/>
          </a:ln>
        </p:spPr>
      </p:pic>
      <p:pic>
        <p:nvPicPr>
          <p:cNvPr id="371" name="Google Shape;371;p44"/>
          <p:cNvPicPr preferRelativeResize="0"/>
          <p:nvPr/>
        </p:nvPicPr>
        <p:blipFill>
          <a:blip r:embed="rId4">
            <a:alphaModFix/>
          </a:blip>
          <a:stretch>
            <a:fillRect/>
          </a:stretch>
        </p:blipFill>
        <p:spPr>
          <a:xfrm>
            <a:off x="347250" y="1272925"/>
            <a:ext cx="8285526" cy="3520924"/>
          </a:xfrm>
          <a:prstGeom prst="rect">
            <a:avLst/>
          </a:prstGeom>
          <a:noFill/>
          <a:ln>
            <a:noFill/>
          </a:ln>
        </p:spPr>
      </p:pic>
      <p:sp>
        <p:nvSpPr>
          <p:cNvPr id="372" name="Google Shape;372;p44"/>
          <p:cNvSpPr txBox="1">
            <a:spLocks noGrp="1"/>
          </p:cNvSpPr>
          <p:nvPr>
            <p:ph type="ctrTitle"/>
          </p:nvPr>
        </p:nvSpPr>
        <p:spPr>
          <a:xfrm>
            <a:off x="667350" y="1371600"/>
            <a:ext cx="8222100" cy="2400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800">
              <a:latin typeface="Fira Sans Light"/>
              <a:ea typeface="Fira Sans Light"/>
              <a:cs typeface="Fira Sans Light"/>
              <a:sym typeface="Fira Sans Light"/>
            </a:endParaRPr>
          </a:p>
          <a:p>
            <a:pPr marL="0" lvl="0" indent="0" algn="l" rtl="0">
              <a:spcBef>
                <a:spcPts val="0"/>
              </a:spcBef>
              <a:spcAft>
                <a:spcPts val="0"/>
              </a:spcAft>
              <a:buNone/>
            </a:pPr>
            <a:endParaRPr sz="1800">
              <a:latin typeface="Fira Sans Light"/>
              <a:ea typeface="Fira Sans Light"/>
              <a:cs typeface="Fira Sans Light"/>
              <a:sym typeface="Fira Sans Light"/>
            </a:endParaRPr>
          </a:p>
          <a:p>
            <a:pPr marL="0" lvl="0" indent="0" algn="l" rtl="0">
              <a:spcBef>
                <a:spcPts val="0"/>
              </a:spcBef>
              <a:spcAft>
                <a:spcPts val="0"/>
              </a:spcAft>
              <a:buNone/>
            </a:pPr>
            <a:endParaRPr sz="1800">
              <a:latin typeface="Fira Sans Light"/>
              <a:ea typeface="Fira Sans Light"/>
              <a:cs typeface="Fira Sans Light"/>
              <a:sym typeface="Fira Sans Light"/>
            </a:endParaRPr>
          </a:p>
          <a:p>
            <a:pPr marL="457200" lvl="0" indent="0" algn="l" rtl="0">
              <a:spcBef>
                <a:spcPts val="0"/>
              </a:spcBef>
              <a:spcAft>
                <a:spcPts val="0"/>
              </a:spcAft>
              <a:buNone/>
            </a:pPr>
            <a:endParaRPr sz="1800">
              <a:latin typeface="Fira Sans Light"/>
              <a:ea typeface="Fira Sans Light"/>
              <a:cs typeface="Fira Sans Light"/>
              <a:sym typeface="Fira Sans Light"/>
            </a:endParaRPr>
          </a:p>
          <a:p>
            <a:pPr marL="457200" lvl="0" indent="0" algn="l" rtl="0">
              <a:spcBef>
                <a:spcPts val="0"/>
              </a:spcBef>
              <a:spcAft>
                <a:spcPts val="0"/>
              </a:spcAft>
              <a:buNone/>
            </a:pPr>
            <a:endParaRPr sz="1800">
              <a:latin typeface="Fira Sans Light"/>
              <a:ea typeface="Fira Sans Light"/>
              <a:cs typeface="Fira Sans Light"/>
              <a:sym typeface="Fira Sans Light"/>
            </a:endParaRPr>
          </a:p>
          <a:p>
            <a:pPr marL="0" lvl="0" indent="0" algn="l" rtl="0">
              <a:spcBef>
                <a:spcPts val="0"/>
              </a:spcBef>
              <a:spcAft>
                <a:spcPts val="0"/>
              </a:spcAft>
              <a:buNone/>
            </a:pPr>
            <a:endParaRPr sz="1800">
              <a:latin typeface="Fira Sans Light"/>
              <a:ea typeface="Fira Sans Light"/>
              <a:cs typeface="Fira Sans Light"/>
              <a:sym typeface="Fira Sans Light"/>
            </a:endParaRPr>
          </a:p>
        </p:txBody>
      </p:sp>
      <p:sp>
        <p:nvSpPr>
          <p:cNvPr id="373" name="Google Shape;373;p44"/>
          <p:cNvSpPr txBox="1"/>
          <p:nvPr/>
        </p:nvSpPr>
        <p:spPr>
          <a:xfrm>
            <a:off x="667350" y="372350"/>
            <a:ext cx="7727700" cy="677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nl" sz="3200" b="1">
                <a:solidFill>
                  <a:schemeClr val="lt1"/>
                </a:solidFill>
                <a:latin typeface="Fira Sans"/>
                <a:ea typeface="Fira Sans"/>
                <a:cs typeface="Fira Sans"/>
                <a:sym typeface="Fira Sans"/>
              </a:rPr>
              <a:t>Draagvlak </a:t>
            </a:r>
            <a:r>
              <a:rPr lang="nl" sz="2600" b="1">
                <a:solidFill>
                  <a:schemeClr val="lt1"/>
                </a:solidFill>
                <a:latin typeface="Fira Sans"/>
                <a:ea typeface="Fira Sans"/>
                <a:cs typeface="Fira Sans"/>
                <a:sym typeface="Fira Sans"/>
              </a:rPr>
              <a:t>(aangesloten partners) </a:t>
            </a:r>
            <a:endParaRPr sz="2600">
              <a:latin typeface="Roboto"/>
              <a:ea typeface="Roboto"/>
              <a:cs typeface="Roboto"/>
              <a:sym typeface="Roboto"/>
            </a:endParaRPr>
          </a:p>
        </p:txBody>
      </p:sp>
      <p:pic>
        <p:nvPicPr>
          <p:cNvPr id="374" name="Google Shape;374;p44"/>
          <p:cNvPicPr preferRelativeResize="0"/>
          <p:nvPr/>
        </p:nvPicPr>
        <p:blipFill>
          <a:blip r:embed="rId5">
            <a:alphaModFix/>
          </a:blip>
          <a:stretch>
            <a:fillRect/>
          </a:stretch>
        </p:blipFill>
        <p:spPr>
          <a:xfrm>
            <a:off x="7958973" y="115625"/>
            <a:ext cx="1627975" cy="689525"/>
          </a:xfrm>
          <a:prstGeom prst="rect">
            <a:avLst/>
          </a:prstGeom>
          <a:noFill/>
          <a:ln>
            <a:noFill/>
          </a:ln>
        </p:spPr>
      </p:pic>
      <p:pic>
        <p:nvPicPr>
          <p:cNvPr id="375" name="Google Shape;375;p44"/>
          <p:cNvPicPr preferRelativeResize="0"/>
          <p:nvPr/>
        </p:nvPicPr>
        <p:blipFill>
          <a:blip r:embed="rId6">
            <a:alphaModFix/>
          </a:blip>
          <a:stretch>
            <a:fillRect/>
          </a:stretch>
        </p:blipFill>
        <p:spPr>
          <a:xfrm>
            <a:off x="8212675" y="228050"/>
            <a:ext cx="716174" cy="395925"/>
          </a:xfrm>
          <a:prstGeom prst="rect">
            <a:avLst/>
          </a:prstGeom>
          <a:noFill/>
          <a:ln>
            <a:noFill/>
          </a:ln>
        </p:spPr>
      </p:pic>
      <p:pic>
        <p:nvPicPr>
          <p:cNvPr id="376" name="Google Shape;376;p44"/>
          <p:cNvPicPr preferRelativeResize="0"/>
          <p:nvPr/>
        </p:nvPicPr>
        <p:blipFill>
          <a:blip r:embed="rId7">
            <a:alphaModFix/>
          </a:blip>
          <a:stretch>
            <a:fillRect/>
          </a:stretch>
        </p:blipFill>
        <p:spPr>
          <a:xfrm>
            <a:off x="568775" y="1452875"/>
            <a:ext cx="1082461" cy="872775"/>
          </a:xfrm>
          <a:prstGeom prst="rect">
            <a:avLst/>
          </a:prstGeom>
          <a:noFill/>
          <a:ln>
            <a:noFill/>
          </a:ln>
        </p:spPr>
      </p:pic>
      <p:pic>
        <p:nvPicPr>
          <p:cNvPr id="377" name="Google Shape;377;p44"/>
          <p:cNvPicPr preferRelativeResize="0"/>
          <p:nvPr/>
        </p:nvPicPr>
        <p:blipFill>
          <a:blip r:embed="rId8">
            <a:alphaModFix/>
          </a:blip>
          <a:stretch>
            <a:fillRect/>
          </a:stretch>
        </p:blipFill>
        <p:spPr>
          <a:xfrm>
            <a:off x="3930856" y="3933903"/>
            <a:ext cx="950507" cy="605850"/>
          </a:xfrm>
          <a:prstGeom prst="rect">
            <a:avLst/>
          </a:prstGeom>
          <a:noFill/>
          <a:ln>
            <a:noFill/>
          </a:ln>
        </p:spPr>
      </p:pic>
      <p:pic>
        <p:nvPicPr>
          <p:cNvPr id="378" name="Google Shape;378;p44"/>
          <p:cNvPicPr preferRelativeResize="0"/>
          <p:nvPr/>
        </p:nvPicPr>
        <p:blipFill>
          <a:blip r:embed="rId9">
            <a:alphaModFix/>
          </a:blip>
          <a:stretch>
            <a:fillRect/>
          </a:stretch>
        </p:blipFill>
        <p:spPr>
          <a:xfrm>
            <a:off x="3688400" y="2557774"/>
            <a:ext cx="1082450" cy="793793"/>
          </a:xfrm>
          <a:prstGeom prst="rect">
            <a:avLst/>
          </a:prstGeom>
          <a:noFill/>
          <a:ln>
            <a:noFill/>
          </a:ln>
        </p:spPr>
      </p:pic>
      <p:pic>
        <p:nvPicPr>
          <p:cNvPr id="379" name="Google Shape;379;p44"/>
          <p:cNvPicPr preferRelativeResize="0"/>
          <p:nvPr/>
        </p:nvPicPr>
        <p:blipFill>
          <a:blip r:embed="rId10">
            <a:alphaModFix/>
          </a:blip>
          <a:stretch>
            <a:fillRect/>
          </a:stretch>
        </p:blipFill>
        <p:spPr>
          <a:xfrm>
            <a:off x="568775" y="2579510"/>
            <a:ext cx="1284450" cy="654052"/>
          </a:xfrm>
          <a:prstGeom prst="rect">
            <a:avLst/>
          </a:prstGeom>
          <a:noFill/>
          <a:ln>
            <a:noFill/>
          </a:ln>
        </p:spPr>
      </p:pic>
      <p:pic>
        <p:nvPicPr>
          <p:cNvPr id="380" name="Google Shape;380;p44"/>
          <p:cNvPicPr preferRelativeResize="0"/>
          <p:nvPr/>
        </p:nvPicPr>
        <p:blipFill>
          <a:blip r:embed="rId11">
            <a:alphaModFix/>
          </a:blip>
          <a:stretch>
            <a:fillRect/>
          </a:stretch>
        </p:blipFill>
        <p:spPr>
          <a:xfrm>
            <a:off x="7406469" y="3602102"/>
            <a:ext cx="988581" cy="972725"/>
          </a:xfrm>
          <a:prstGeom prst="rect">
            <a:avLst/>
          </a:prstGeom>
          <a:noFill/>
          <a:ln>
            <a:noFill/>
          </a:ln>
        </p:spPr>
      </p:pic>
      <p:pic>
        <p:nvPicPr>
          <p:cNvPr id="381" name="Google Shape;381;p44"/>
          <p:cNvPicPr preferRelativeResize="0"/>
          <p:nvPr/>
        </p:nvPicPr>
        <p:blipFill>
          <a:blip r:embed="rId12">
            <a:alphaModFix/>
          </a:blip>
          <a:stretch>
            <a:fillRect/>
          </a:stretch>
        </p:blipFill>
        <p:spPr>
          <a:xfrm>
            <a:off x="5060975" y="1471650"/>
            <a:ext cx="1284460" cy="395925"/>
          </a:xfrm>
          <a:prstGeom prst="rect">
            <a:avLst/>
          </a:prstGeom>
          <a:noFill/>
          <a:ln>
            <a:noFill/>
          </a:ln>
        </p:spPr>
      </p:pic>
      <p:pic>
        <p:nvPicPr>
          <p:cNvPr id="382" name="Google Shape;382;p44"/>
          <p:cNvPicPr preferRelativeResize="0"/>
          <p:nvPr/>
        </p:nvPicPr>
        <p:blipFill>
          <a:blip r:embed="rId13">
            <a:alphaModFix/>
          </a:blip>
          <a:stretch>
            <a:fillRect/>
          </a:stretch>
        </p:blipFill>
        <p:spPr>
          <a:xfrm>
            <a:off x="2586437" y="1452875"/>
            <a:ext cx="950500" cy="882988"/>
          </a:xfrm>
          <a:prstGeom prst="rect">
            <a:avLst/>
          </a:prstGeom>
          <a:noFill/>
          <a:ln>
            <a:noFill/>
          </a:ln>
        </p:spPr>
      </p:pic>
      <p:pic>
        <p:nvPicPr>
          <p:cNvPr id="383" name="Google Shape;383;p44"/>
          <p:cNvPicPr preferRelativeResize="0"/>
          <p:nvPr/>
        </p:nvPicPr>
        <p:blipFill>
          <a:blip r:embed="rId14">
            <a:alphaModFix/>
          </a:blip>
          <a:stretch>
            <a:fillRect/>
          </a:stretch>
        </p:blipFill>
        <p:spPr>
          <a:xfrm>
            <a:off x="620535" y="4018758"/>
            <a:ext cx="1180875" cy="520980"/>
          </a:xfrm>
          <a:prstGeom prst="rect">
            <a:avLst/>
          </a:prstGeom>
          <a:noFill/>
          <a:ln>
            <a:noFill/>
          </a:ln>
        </p:spPr>
      </p:pic>
      <p:pic>
        <p:nvPicPr>
          <p:cNvPr id="384" name="Google Shape;384;p44"/>
          <p:cNvPicPr preferRelativeResize="0"/>
          <p:nvPr/>
        </p:nvPicPr>
        <p:blipFill>
          <a:blip r:embed="rId15">
            <a:alphaModFix/>
          </a:blip>
          <a:stretch>
            <a:fillRect/>
          </a:stretch>
        </p:blipFill>
        <p:spPr>
          <a:xfrm>
            <a:off x="1917497" y="3152175"/>
            <a:ext cx="1326450" cy="445120"/>
          </a:xfrm>
          <a:prstGeom prst="rect">
            <a:avLst/>
          </a:prstGeom>
          <a:noFill/>
          <a:ln>
            <a:noFill/>
          </a:ln>
        </p:spPr>
      </p:pic>
      <p:pic>
        <p:nvPicPr>
          <p:cNvPr id="385" name="Google Shape;385;p44"/>
          <p:cNvPicPr preferRelativeResize="0"/>
          <p:nvPr/>
        </p:nvPicPr>
        <p:blipFill>
          <a:blip r:embed="rId16">
            <a:alphaModFix/>
          </a:blip>
          <a:stretch>
            <a:fillRect/>
          </a:stretch>
        </p:blipFill>
        <p:spPr>
          <a:xfrm>
            <a:off x="2932112" y="3771908"/>
            <a:ext cx="858825" cy="791104"/>
          </a:xfrm>
          <a:prstGeom prst="rect">
            <a:avLst/>
          </a:prstGeom>
          <a:noFill/>
          <a:ln>
            <a:noFill/>
          </a:ln>
        </p:spPr>
      </p:pic>
      <p:pic>
        <p:nvPicPr>
          <p:cNvPr id="386" name="Google Shape;386;p44"/>
          <p:cNvPicPr preferRelativeResize="0"/>
          <p:nvPr/>
        </p:nvPicPr>
        <p:blipFill>
          <a:blip r:embed="rId17">
            <a:alphaModFix/>
          </a:blip>
          <a:stretch>
            <a:fillRect/>
          </a:stretch>
        </p:blipFill>
        <p:spPr>
          <a:xfrm>
            <a:off x="5215300" y="2582121"/>
            <a:ext cx="1375599" cy="872754"/>
          </a:xfrm>
          <a:prstGeom prst="rect">
            <a:avLst/>
          </a:prstGeom>
          <a:noFill/>
          <a:ln>
            <a:noFill/>
          </a:ln>
        </p:spPr>
      </p:pic>
      <p:pic>
        <p:nvPicPr>
          <p:cNvPr id="387" name="Google Shape;387;p44"/>
          <p:cNvPicPr preferRelativeResize="0"/>
          <p:nvPr/>
        </p:nvPicPr>
        <p:blipFill>
          <a:blip r:embed="rId18">
            <a:alphaModFix/>
          </a:blip>
          <a:stretch>
            <a:fillRect/>
          </a:stretch>
        </p:blipFill>
        <p:spPr>
          <a:xfrm>
            <a:off x="5909011" y="4169433"/>
            <a:ext cx="1375600" cy="408643"/>
          </a:xfrm>
          <a:prstGeom prst="rect">
            <a:avLst/>
          </a:prstGeom>
          <a:noFill/>
          <a:ln>
            <a:noFill/>
          </a:ln>
        </p:spPr>
      </p:pic>
      <p:pic>
        <p:nvPicPr>
          <p:cNvPr id="388" name="Google Shape;388;p44"/>
          <p:cNvPicPr preferRelativeResize="0"/>
          <p:nvPr/>
        </p:nvPicPr>
        <p:blipFill>
          <a:blip r:embed="rId19">
            <a:alphaModFix/>
          </a:blip>
          <a:stretch>
            <a:fillRect/>
          </a:stretch>
        </p:blipFill>
        <p:spPr>
          <a:xfrm>
            <a:off x="6961775" y="2129333"/>
            <a:ext cx="1375600" cy="518292"/>
          </a:xfrm>
          <a:prstGeom prst="rect">
            <a:avLst/>
          </a:prstGeom>
          <a:noFill/>
          <a:ln>
            <a:noFill/>
          </a:ln>
        </p:spPr>
      </p:pic>
      <p:pic>
        <p:nvPicPr>
          <p:cNvPr id="389" name="Google Shape;389;p44"/>
          <p:cNvPicPr preferRelativeResize="0"/>
          <p:nvPr/>
        </p:nvPicPr>
        <p:blipFill>
          <a:blip r:embed="rId20">
            <a:alphaModFix/>
          </a:blip>
          <a:stretch>
            <a:fillRect/>
          </a:stretch>
        </p:blipFill>
        <p:spPr>
          <a:xfrm>
            <a:off x="6804225" y="1428151"/>
            <a:ext cx="1533150" cy="558224"/>
          </a:xfrm>
          <a:prstGeom prst="rect">
            <a:avLst/>
          </a:prstGeom>
          <a:noFill/>
          <a:ln>
            <a:noFill/>
          </a:ln>
        </p:spPr>
      </p:pic>
      <p:pic>
        <p:nvPicPr>
          <p:cNvPr id="390" name="Google Shape;390;p44"/>
          <p:cNvPicPr preferRelativeResize="0"/>
          <p:nvPr/>
        </p:nvPicPr>
        <p:blipFill>
          <a:blip r:embed="rId21">
            <a:alphaModFix/>
          </a:blip>
          <a:stretch>
            <a:fillRect/>
          </a:stretch>
        </p:blipFill>
        <p:spPr>
          <a:xfrm>
            <a:off x="3656736" y="1463100"/>
            <a:ext cx="1284450" cy="674346"/>
          </a:xfrm>
          <a:prstGeom prst="rect">
            <a:avLst/>
          </a:prstGeom>
          <a:noFill/>
          <a:ln>
            <a:noFill/>
          </a:ln>
        </p:spPr>
      </p:pic>
      <p:pic>
        <p:nvPicPr>
          <p:cNvPr id="391" name="Google Shape;391;p44"/>
          <p:cNvPicPr preferRelativeResize="0"/>
          <p:nvPr/>
        </p:nvPicPr>
        <p:blipFill>
          <a:blip r:embed="rId22">
            <a:alphaModFix/>
          </a:blip>
          <a:stretch>
            <a:fillRect/>
          </a:stretch>
        </p:blipFill>
        <p:spPr>
          <a:xfrm>
            <a:off x="7086125" y="2790577"/>
            <a:ext cx="1284450" cy="605872"/>
          </a:xfrm>
          <a:prstGeom prst="rect">
            <a:avLst/>
          </a:prstGeom>
          <a:noFill/>
          <a:ln>
            <a:noFill/>
          </a:ln>
        </p:spPr>
      </p:pic>
      <p:pic>
        <p:nvPicPr>
          <p:cNvPr id="392" name="Google Shape;392;p44"/>
          <p:cNvPicPr preferRelativeResize="0"/>
          <p:nvPr/>
        </p:nvPicPr>
        <p:blipFill>
          <a:blip r:embed="rId23">
            <a:alphaModFix/>
          </a:blip>
          <a:stretch>
            <a:fillRect/>
          </a:stretch>
        </p:blipFill>
        <p:spPr>
          <a:xfrm>
            <a:off x="5060976" y="1940725"/>
            <a:ext cx="1180878" cy="494175"/>
          </a:xfrm>
          <a:prstGeom prst="rect">
            <a:avLst/>
          </a:prstGeom>
          <a:noFill/>
          <a:ln>
            <a:noFill/>
          </a:ln>
        </p:spPr>
      </p:pic>
      <p:pic>
        <p:nvPicPr>
          <p:cNvPr id="393" name="Google Shape;393;p44"/>
          <p:cNvPicPr preferRelativeResize="0"/>
          <p:nvPr/>
        </p:nvPicPr>
        <p:blipFill>
          <a:blip r:embed="rId24">
            <a:alphaModFix/>
          </a:blip>
          <a:stretch>
            <a:fillRect/>
          </a:stretch>
        </p:blipFill>
        <p:spPr>
          <a:xfrm>
            <a:off x="1933387" y="3909391"/>
            <a:ext cx="858825" cy="654859"/>
          </a:xfrm>
          <a:prstGeom prst="rect">
            <a:avLst/>
          </a:prstGeom>
          <a:noFill/>
          <a:ln>
            <a:noFill/>
          </a:ln>
        </p:spPr>
      </p:pic>
      <p:pic>
        <p:nvPicPr>
          <p:cNvPr id="394" name="Google Shape;394;p44"/>
          <p:cNvPicPr preferRelativeResize="0"/>
          <p:nvPr/>
        </p:nvPicPr>
        <p:blipFill>
          <a:blip r:embed="rId25">
            <a:alphaModFix/>
          </a:blip>
          <a:stretch>
            <a:fillRect/>
          </a:stretch>
        </p:blipFill>
        <p:spPr>
          <a:xfrm>
            <a:off x="1729550" y="1463100"/>
            <a:ext cx="778543" cy="872775"/>
          </a:xfrm>
          <a:prstGeom prst="rect">
            <a:avLst/>
          </a:prstGeom>
          <a:noFill/>
          <a:ln>
            <a:noFill/>
          </a:ln>
        </p:spPr>
      </p:pic>
      <p:pic>
        <p:nvPicPr>
          <p:cNvPr id="395" name="Google Shape;395;p44"/>
          <p:cNvPicPr preferRelativeResize="0"/>
          <p:nvPr/>
        </p:nvPicPr>
        <p:blipFill>
          <a:blip r:embed="rId26">
            <a:alphaModFix/>
          </a:blip>
          <a:stretch>
            <a:fillRect/>
          </a:stretch>
        </p:blipFill>
        <p:spPr>
          <a:xfrm>
            <a:off x="1917488" y="2572743"/>
            <a:ext cx="1326450" cy="494944"/>
          </a:xfrm>
          <a:prstGeom prst="rect">
            <a:avLst/>
          </a:prstGeom>
          <a:noFill/>
          <a:ln>
            <a:noFill/>
          </a:ln>
        </p:spPr>
      </p:pic>
      <p:pic>
        <p:nvPicPr>
          <p:cNvPr id="396" name="Google Shape;396;p44"/>
          <p:cNvPicPr preferRelativeResize="0"/>
          <p:nvPr/>
        </p:nvPicPr>
        <p:blipFill>
          <a:blip r:embed="rId27">
            <a:alphaModFix/>
          </a:blip>
          <a:stretch>
            <a:fillRect/>
          </a:stretch>
        </p:blipFill>
        <p:spPr>
          <a:xfrm>
            <a:off x="5060971" y="3607075"/>
            <a:ext cx="671404" cy="962775"/>
          </a:xfrm>
          <a:prstGeom prst="rect">
            <a:avLst/>
          </a:prstGeom>
          <a:noFill/>
          <a:ln>
            <a:noFill/>
          </a:ln>
        </p:spPr>
      </p:pic>
      <p:pic>
        <p:nvPicPr>
          <p:cNvPr id="397" name="Google Shape;397;p44"/>
          <p:cNvPicPr preferRelativeResize="0"/>
          <p:nvPr/>
        </p:nvPicPr>
        <p:blipFill>
          <a:blip r:embed="rId28">
            <a:alphaModFix/>
          </a:blip>
          <a:stretch>
            <a:fillRect/>
          </a:stretch>
        </p:blipFill>
        <p:spPr>
          <a:xfrm>
            <a:off x="6034563" y="3602097"/>
            <a:ext cx="1180875" cy="498478"/>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pic>
        <p:nvPicPr>
          <p:cNvPr id="421" name="Google Shape;421;p47"/>
          <p:cNvPicPr preferRelativeResize="0"/>
          <p:nvPr/>
        </p:nvPicPr>
        <p:blipFill>
          <a:blip r:embed="rId3">
            <a:alphaModFix/>
          </a:blip>
          <a:stretch>
            <a:fillRect/>
          </a:stretch>
        </p:blipFill>
        <p:spPr>
          <a:xfrm>
            <a:off x="0" y="0"/>
            <a:ext cx="9144001" cy="5143501"/>
          </a:xfrm>
          <a:prstGeom prst="rect">
            <a:avLst/>
          </a:prstGeom>
          <a:noFill/>
          <a:ln>
            <a:noFill/>
          </a:ln>
        </p:spPr>
      </p:pic>
      <p:pic>
        <p:nvPicPr>
          <p:cNvPr id="422" name="Google Shape;422;p47"/>
          <p:cNvPicPr preferRelativeResize="0"/>
          <p:nvPr/>
        </p:nvPicPr>
        <p:blipFill>
          <a:blip r:embed="rId4">
            <a:alphaModFix/>
          </a:blip>
          <a:stretch>
            <a:fillRect/>
          </a:stretch>
        </p:blipFill>
        <p:spPr>
          <a:xfrm>
            <a:off x="592775" y="1272925"/>
            <a:ext cx="7876851" cy="2649500"/>
          </a:xfrm>
          <a:prstGeom prst="rect">
            <a:avLst/>
          </a:prstGeom>
          <a:noFill/>
          <a:ln>
            <a:noFill/>
          </a:ln>
        </p:spPr>
      </p:pic>
      <p:sp>
        <p:nvSpPr>
          <p:cNvPr id="423" name="Google Shape;423;p47"/>
          <p:cNvSpPr txBox="1">
            <a:spLocks noGrp="1"/>
          </p:cNvSpPr>
          <p:nvPr>
            <p:ph type="ctrTitle"/>
          </p:nvPr>
        </p:nvSpPr>
        <p:spPr>
          <a:xfrm>
            <a:off x="667350" y="1539650"/>
            <a:ext cx="4406100" cy="1999500"/>
          </a:xfrm>
          <a:prstGeom prst="rect">
            <a:avLst/>
          </a:prstGeom>
        </p:spPr>
        <p:txBody>
          <a:bodyPr spcFirstLastPara="1" wrap="square" lIns="91425" tIns="91425" rIns="91425" bIns="91425" anchor="t" anchorCtr="0">
            <a:noAutofit/>
          </a:bodyPr>
          <a:lstStyle/>
          <a:p>
            <a:pPr marL="457200" lvl="0" indent="0" algn="l" rtl="0">
              <a:spcBef>
                <a:spcPts val="0"/>
              </a:spcBef>
              <a:spcAft>
                <a:spcPts val="0"/>
              </a:spcAft>
              <a:buNone/>
            </a:pPr>
            <a:r>
              <a:rPr lang="nl" sz="1800" b="1">
                <a:latin typeface="Fira Sans"/>
                <a:ea typeface="Fira Sans"/>
                <a:cs typeface="Fira Sans"/>
                <a:sym typeface="Fira Sans"/>
              </a:rPr>
              <a:t>Maurits Geelkerken</a:t>
            </a:r>
            <a:endParaRPr sz="1800" b="1">
              <a:latin typeface="Fira Sans"/>
              <a:ea typeface="Fira Sans"/>
              <a:cs typeface="Fira Sans"/>
              <a:sym typeface="Fira Sans"/>
            </a:endParaRPr>
          </a:p>
          <a:p>
            <a:pPr marL="457200" lvl="0" indent="0" algn="l" rtl="0">
              <a:spcBef>
                <a:spcPts val="0"/>
              </a:spcBef>
              <a:spcAft>
                <a:spcPts val="0"/>
              </a:spcAft>
              <a:buNone/>
            </a:pPr>
            <a:endParaRPr sz="1800" b="1">
              <a:latin typeface="Fira Sans"/>
              <a:ea typeface="Fira Sans"/>
              <a:cs typeface="Fira Sans"/>
              <a:sym typeface="Fira Sans"/>
            </a:endParaRPr>
          </a:p>
          <a:p>
            <a:pPr marL="457200" lvl="0" indent="0" algn="l" rtl="0">
              <a:lnSpc>
                <a:spcPct val="115000"/>
              </a:lnSpc>
              <a:spcBef>
                <a:spcPts val="0"/>
              </a:spcBef>
              <a:spcAft>
                <a:spcPts val="0"/>
              </a:spcAft>
              <a:buNone/>
            </a:pPr>
            <a:r>
              <a:rPr lang="nl" sz="1600">
                <a:latin typeface="Fira Sans ExtraLight"/>
                <a:ea typeface="Fira Sans ExtraLight"/>
                <a:cs typeface="Fira Sans ExtraLight"/>
                <a:sym typeface="Fira Sans ExtraLight"/>
              </a:rPr>
              <a:t>+316 51 39 85 53</a:t>
            </a:r>
            <a:endParaRPr sz="1600">
              <a:latin typeface="Fira Sans ExtraLight"/>
              <a:ea typeface="Fira Sans ExtraLight"/>
              <a:cs typeface="Fira Sans ExtraLight"/>
              <a:sym typeface="Fira Sans ExtraLight"/>
            </a:endParaRPr>
          </a:p>
          <a:p>
            <a:pPr marL="457200" lvl="0" indent="0" algn="l" rtl="0">
              <a:lnSpc>
                <a:spcPct val="115000"/>
              </a:lnSpc>
              <a:spcBef>
                <a:spcPts val="0"/>
              </a:spcBef>
              <a:spcAft>
                <a:spcPts val="0"/>
              </a:spcAft>
              <a:buNone/>
            </a:pPr>
            <a:r>
              <a:rPr lang="nl" sz="1600">
                <a:latin typeface="Fira Sans ExtraLight"/>
                <a:ea typeface="Fira Sans ExtraLight"/>
                <a:cs typeface="Fira Sans ExtraLight"/>
                <a:sym typeface="Fira Sans ExtraLight"/>
              </a:rPr>
              <a:t>maurits@rechtsbijstandportaal.nl</a:t>
            </a:r>
            <a:endParaRPr sz="1600">
              <a:latin typeface="Fira Sans ExtraLight"/>
              <a:ea typeface="Fira Sans ExtraLight"/>
              <a:cs typeface="Fira Sans ExtraLight"/>
              <a:sym typeface="Fira Sans ExtraLight"/>
            </a:endParaRPr>
          </a:p>
        </p:txBody>
      </p:sp>
      <p:sp>
        <p:nvSpPr>
          <p:cNvPr id="424" name="Google Shape;424;p47"/>
          <p:cNvSpPr txBox="1"/>
          <p:nvPr/>
        </p:nvSpPr>
        <p:spPr>
          <a:xfrm>
            <a:off x="667350" y="372350"/>
            <a:ext cx="7727700" cy="677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nl" sz="3200" b="1">
                <a:solidFill>
                  <a:schemeClr val="lt1"/>
                </a:solidFill>
                <a:latin typeface="Fira Sans"/>
                <a:ea typeface="Fira Sans"/>
                <a:cs typeface="Fira Sans"/>
                <a:sym typeface="Fira Sans"/>
              </a:rPr>
              <a:t>Vragen</a:t>
            </a:r>
            <a:endParaRPr sz="3200">
              <a:latin typeface="Roboto"/>
              <a:ea typeface="Roboto"/>
              <a:cs typeface="Roboto"/>
              <a:sym typeface="Roboto"/>
            </a:endParaRPr>
          </a:p>
        </p:txBody>
      </p:sp>
      <p:pic>
        <p:nvPicPr>
          <p:cNvPr id="425" name="Google Shape;425;p47"/>
          <p:cNvPicPr preferRelativeResize="0"/>
          <p:nvPr/>
        </p:nvPicPr>
        <p:blipFill>
          <a:blip r:embed="rId5">
            <a:alphaModFix/>
          </a:blip>
          <a:stretch>
            <a:fillRect/>
          </a:stretch>
        </p:blipFill>
        <p:spPr>
          <a:xfrm>
            <a:off x="7958973" y="115625"/>
            <a:ext cx="1627975" cy="689525"/>
          </a:xfrm>
          <a:prstGeom prst="rect">
            <a:avLst/>
          </a:prstGeom>
          <a:noFill/>
          <a:ln>
            <a:noFill/>
          </a:ln>
        </p:spPr>
      </p:pic>
      <p:pic>
        <p:nvPicPr>
          <p:cNvPr id="426" name="Google Shape;426;p47"/>
          <p:cNvPicPr preferRelativeResize="0"/>
          <p:nvPr/>
        </p:nvPicPr>
        <p:blipFill>
          <a:blip r:embed="rId6">
            <a:alphaModFix/>
          </a:blip>
          <a:stretch>
            <a:fillRect/>
          </a:stretch>
        </p:blipFill>
        <p:spPr>
          <a:xfrm>
            <a:off x="8212675" y="228050"/>
            <a:ext cx="716174" cy="395925"/>
          </a:xfrm>
          <a:prstGeom prst="rect">
            <a:avLst/>
          </a:prstGeom>
          <a:noFill/>
          <a:ln>
            <a:noFill/>
          </a:ln>
        </p:spPr>
      </p:pic>
      <p:pic>
        <p:nvPicPr>
          <p:cNvPr id="427" name="Google Shape;427;p47"/>
          <p:cNvPicPr preferRelativeResize="0"/>
          <p:nvPr/>
        </p:nvPicPr>
        <p:blipFill>
          <a:blip r:embed="rId7">
            <a:alphaModFix/>
          </a:blip>
          <a:stretch>
            <a:fillRect/>
          </a:stretch>
        </p:blipFill>
        <p:spPr>
          <a:xfrm>
            <a:off x="5473275" y="1656200"/>
            <a:ext cx="2528700" cy="188295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Google Shape;101;p17"/>
          <p:cNvPicPr preferRelativeResize="0"/>
          <p:nvPr/>
        </p:nvPicPr>
        <p:blipFill>
          <a:blip r:embed="rId3">
            <a:alphaModFix/>
          </a:blip>
          <a:stretch>
            <a:fillRect/>
          </a:stretch>
        </p:blipFill>
        <p:spPr>
          <a:xfrm>
            <a:off x="0" y="0"/>
            <a:ext cx="9144001" cy="5143501"/>
          </a:xfrm>
          <a:prstGeom prst="rect">
            <a:avLst/>
          </a:prstGeom>
          <a:noFill/>
          <a:ln>
            <a:noFill/>
          </a:ln>
        </p:spPr>
      </p:pic>
      <p:pic>
        <p:nvPicPr>
          <p:cNvPr id="102" name="Google Shape;102;p17"/>
          <p:cNvPicPr preferRelativeResize="0"/>
          <p:nvPr/>
        </p:nvPicPr>
        <p:blipFill>
          <a:blip r:embed="rId4">
            <a:alphaModFix/>
          </a:blip>
          <a:stretch>
            <a:fillRect/>
          </a:stretch>
        </p:blipFill>
        <p:spPr>
          <a:xfrm>
            <a:off x="667350" y="2241100"/>
            <a:ext cx="3431750" cy="2150550"/>
          </a:xfrm>
          <a:prstGeom prst="rect">
            <a:avLst/>
          </a:prstGeom>
          <a:noFill/>
          <a:ln>
            <a:noFill/>
          </a:ln>
        </p:spPr>
      </p:pic>
      <p:sp>
        <p:nvSpPr>
          <p:cNvPr id="103" name="Google Shape;103;p17"/>
          <p:cNvSpPr txBox="1"/>
          <p:nvPr/>
        </p:nvSpPr>
        <p:spPr>
          <a:xfrm>
            <a:off x="667350" y="372350"/>
            <a:ext cx="7727700" cy="677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nl" sz="3200" b="1">
                <a:solidFill>
                  <a:schemeClr val="lt1"/>
                </a:solidFill>
                <a:latin typeface="Fira Sans"/>
                <a:ea typeface="Fira Sans"/>
                <a:cs typeface="Fira Sans"/>
                <a:sym typeface="Fira Sans"/>
              </a:rPr>
              <a:t>Huidig en beoogd rechtsstelsel</a:t>
            </a:r>
            <a:endParaRPr sz="3200">
              <a:latin typeface="Roboto"/>
              <a:ea typeface="Roboto"/>
              <a:cs typeface="Roboto"/>
              <a:sym typeface="Roboto"/>
            </a:endParaRPr>
          </a:p>
        </p:txBody>
      </p:sp>
      <p:pic>
        <p:nvPicPr>
          <p:cNvPr id="104" name="Google Shape;104;p17"/>
          <p:cNvPicPr preferRelativeResize="0"/>
          <p:nvPr/>
        </p:nvPicPr>
        <p:blipFill>
          <a:blip r:embed="rId5">
            <a:alphaModFix/>
          </a:blip>
          <a:stretch>
            <a:fillRect/>
          </a:stretch>
        </p:blipFill>
        <p:spPr>
          <a:xfrm>
            <a:off x="7958973" y="115625"/>
            <a:ext cx="1627975" cy="689525"/>
          </a:xfrm>
          <a:prstGeom prst="rect">
            <a:avLst/>
          </a:prstGeom>
          <a:noFill/>
          <a:ln>
            <a:noFill/>
          </a:ln>
        </p:spPr>
      </p:pic>
      <p:pic>
        <p:nvPicPr>
          <p:cNvPr id="105" name="Google Shape;105;p17"/>
          <p:cNvPicPr preferRelativeResize="0"/>
          <p:nvPr/>
        </p:nvPicPr>
        <p:blipFill>
          <a:blip r:embed="rId6">
            <a:alphaModFix/>
          </a:blip>
          <a:stretch>
            <a:fillRect/>
          </a:stretch>
        </p:blipFill>
        <p:spPr>
          <a:xfrm>
            <a:off x="8212675" y="228050"/>
            <a:ext cx="716174" cy="395925"/>
          </a:xfrm>
          <a:prstGeom prst="rect">
            <a:avLst/>
          </a:prstGeom>
          <a:noFill/>
          <a:ln>
            <a:noFill/>
          </a:ln>
        </p:spPr>
      </p:pic>
      <p:pic>
        <p:nvPicPr>
          <p:cNvPr id="106" name="Google Shape;106;p17"/>
          <p:cNvPicPr preferRelativeResize="0"/>
          <p:nvPr/>
        </p:nvPicPr>
        <p:blipFill>
          <a:blip r:embed="rId7">
            <a:alphaModFix/>
          </a:blip>
          <a:stretch>
            <a:fillRect/>
          </a:stretch>
        </p:blipFill>
        <p:spPr>
          <a:xfrm>
            <a:off x="4730925" y="2245837"/>
            <a:ext cx="3431750" cy="2141088"/>
          </a:xfrm>
          <a:prstGeom prst="rect">
            <a:avLst/>
          </a:prstGeom>
          <a:noFill/>
          <a:ln>
            <a:noFill/>
          </a:ln>
        </p:spPr>
      </p:pic>
      <p:sp>
        <p:nvSpPr>
          <p:cNvPr id="107" name="Google Shape;107;p17"/>
          <p:cNvSpPr txBox="1"/>
          <p:nvPr/>
        </p:nvSpPr>
        <p:spPr>
          <a:xfrm>
            <a:off x="667350" y="1502675"/>
            <a:ext cx="7495200" cy="585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nl" sz="2600" b="1">
                <a:solidFill>
                  <a:schemeClr val="lt1"/>
                </a:solidFill>
                <a:latin typeface="Fira Sans"/>
                <a:ea typeface="Fira Sans"/>
                <a:cs typeface="Fira Sans"/>
                <a:sym typeface="Fira Sans"/>
              </a:rPr>
              <a:t>Huidig 							Toekomst </a:t>
            </a:r>
            <a:endParaRPr sz="2600">
              <a:latin typeface="Roboto"/>
              <a:ea typeface="Roboto"/>
              <a:cs typeface="Roboto"/>
              <a:sym typeface="Roboto"/>
            </a:endParaRPr>
          </a:p>
        </p:txBody>
      </p:sp>
      <p:pic>
        <p:nvPicPr>
          <p:cNvPr id="108" name="Google Shape;108;p17"/>
          <p:cNvPicPr preferRelativeResize="0"/>
          <p:nvPr/>
        </p:nvPicPr>
        <p:blipFill>
          <a:blip r:embed="rId8">
            <a:alphaModFix/>
          </a:blip>
          <a:stretch>
            <a:fillRect/>
          </a:stretch>
        </p:blipFill>
        <p:spPr>
          <a:xfrm>
            <a:off x="4215669" y="3265877"/>
            <a:ext cx="398675" cy="100998"/>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pic>
        <p:nvPicPr>
          <p:cNvPr id="113" name="Google Shape;113;p18"/>
          <p:cNvPicPr preferRelativeResize="0"/>
          <p:nvPr/>
        </p:nvPicPr>
        <p:blipFill>
          <a:blip r:embed="rId3">
            <a:alphaModFix/>
          </a:blip>
          <a:stretch>
            <a:fillRect/>
          </a:stretch>
        </p:blipFill>
        <p:spPr>
          <a:xfrm>
            <a:off x="0" y="0"/>
            <a:ext cx="9144001" cy="5143501"/>
          </a:xfrm>
          <a:prstGeom prst="rect">
            <a:avLst/>
          </a:prstGeom>
          <a:noFill/>
          <a:ln>
            <a:noFill/>
          </a:ln>
        </p:spPr>
      </p:pic>
      <p:pic>
        <p:nvPicPr>
          <p:cNvPr id="114" name="Google Shape;114;p18"/>
          <p:cNvPicPr preferRelativeResize="0"/>
          <p:nvPr/>
        </p:nvPicPr>
        <p:blipFill>
          <a:blip r:embed="rId4">
            <a:alphaModFix/>
          </a:blip>
          <a:stretch>
            <a:fillRect/>
          </a:stretch>
        </p:blipFill>
        <p:spPr>
          <a:xfrm>
            <a:off x="592775" y="1272925"/>
            <a:ext cx="7876851" cy="3303750"/>
          </a:xfrm>
          <a:prstGeom prst="rect">
            <a:avLst/>
          </a:prstGeom>
          <a:noFill/>
          <a:ln>
            <a:noFill/>
          </a:ln>
        </p:spPr>
      </p:pic>
      <p:sp>
        <p:nvSpPr>
          <p:cNvPr id="115" name="Google Shape;115;p18"/>
          <p:cNvSpPr txBox="1">
            <a:spLocks noGrp="1"/>
          </p:cNvSpPr>
          <p:nvPr>
            <p:ph type="ctrTitle"/>
          </p:nvPr>
        </p:nvSpPr>
        <p:spPr>
          <a:xfrm>
            <a:off x="799650" y="1305525"/>
            <a:ext cx="8222100" cy="29397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sz="1600">
              <a:latin typeface="Fira Sans Light"/>
              <a:ea typeface="Fira Sans Light"/>
              <a:cs typeface="Fira Sans Light"/>
              <a:sym typeface="Fira Sans Light"/>
            </a:endParaRPr>
          </a:p>
          <a:p>
            <a:pPr marL="457200" lvl="0" indent="-330200" algn="l" rtl="0">
              <a:lnSpc>
                <a:spcPct val="115000"/>
              </a:lnSpc>
              <a:spcBef>
                <a:spcPts val="0"/>
              </a:spcBef>
              <a:spcAft>
                <a:spcPts val="0"/>
              </a:spcAft>
              <a:buSzPts val="1600"/>
              <a:buFont typeface="Fira Sans Light"/>
              <a:buChar char="●"/>
            </a:pPr>
            <a:r>
              <a:rPr lang="nl" sz="1600" b="1">
                <a:latin typeface="Fira Sans"/>
                <a:ea typeface="Fira Sans"/>
                <a:cs typeface="Fira Sans"/>
                <a:sym typeface="Fira Sans"/>
              </a:rPr>
              <a:t>1.370.000</a:t>
            </a:r>
            <a:r>
              <a:rPr lang="nl" sz="1600">
                <a:latin typeface="Fira Sans Light"/>
                <a:ea typeface="Fira Sans Light"/>
                <a:cs typeface="Fira Sans Light"/>
                <a:sym typeface="Fira Sans Light"/>
              </a:rPr>
              <a:t> rechtszaken per jaar in Nederland,</a:t>
            </a:r>
            <a:endParaRPr sz="1600">
              <a:latin typeface="Fira Sans Light"/>
              <a:ea typeface="Fira Sans Light"/>
              <a:cs typeface="Fira Sans Light"/>
              <a:sym typeface="Fira Sans Light"/>
            </a:endParaRPr>
          </a:p>
          <a:p>
            <a:pPr marL="457200" lvl="0" indent="-330200" algn="l" rtl="0">
              <a:lnSpc>
                <a:spcPct val="115000"/>
              </a:lnSpc>
              <a:spcBef>
                <a:spcPts val="0"/>
              </a:spcBef>
              <a:spcAft>
                <a:spcPts val="0"/>
              </a:spcAft>
              <a:buSzPts val="1600"/>
              <a:buFont typeface="Fira Sans Light"/>
              <a:buChar char="●"/>
            </a:pPr>
            <a:r>
              <a:rPr lang="nl" sz="1600" b="1">
                <a:latin typeface="Fira Sans"/>
                <a:ea typeface="Fira Sans"/>
                <a:cs typeface="Fira Sans"/>
                <a:sym typeface="Fira Sans"/>
              </a:rPr>
              <a:t>50%</a:t>
            </a:r>
            <a:r>
              <a:rPr lang="nl" sz="1600">
                <a:latin typeface="Fira Sans Light"/>
                <a:ea typeface="Fira Sans Light"/>
                <a:cs typeface="Fira Sans Light"/>
                <a:sym typeface="Fira Sans Light"/>
              </a:rPr>
              <a:t> van de Nederlanders heeft afgelopen 2 jaar</a:t>
            </a:r>
            <a:endParaRPr sz="1600">
              <a:latin typeface="Fira Sans Light"/>
              <a:ea typeface="Fira Sans Light"/>
              <a:cs typeface="Fira Sans Light"/>
              <a:sym typeface="Fira Sans Light"/>
            </a:endParaRPr>
          </a:p>
          <a:p>
            <a:pPr marL="457200" lvl="0" indent="0" algn="l" rtl="0">
              <a:lnSpc>
                <a:spcPct val="115000"/>
              </a:lnSpc>
              <a:spcBef>
                <a:spcPts val="0"/>
              </a:spcBef>
              <a:spcAft>
                <a:spcPts val="0"/>
              </a:spcAft>
              <a:buNone/>
            </a:pPr>
            <a:r>
              <a:rPr lang="nl" sz="1600">
                <a:latin typeface="Fira Sans Light"/>
                <a:ea typeface="Fira Sans Light"/>
                <a:cs typeface="Fira Sans Light"/>
                <a:sym typeface="Fira Sans Light"/>
              </a:rPr>
              <a:t>te maken gehad met juridische problemen, (AB)</a:t>
            </a:r>
            <a:endParaRPr sz="1600">
              <a:latin typeface="Fira Sans Light"/>
              <a:ea typeface="Fira Sans Light"/>
              <a:cs typeface="Fira Sans Light"/>
              <a:sym typeface="Fira Sans Light"/>
            </a:endParaRPr>
          </a:p>
          <a:p>
            <a:pPr marL="457200" lvl="0" indent="-330200" algn="l" rtl="0">
              <a:lnSpc>
                <a:spcPct val="115000"/>
              </a:lnSpc>
              <a:spcBef>
                <a:spcPts val="0"/>
              </a:spcBef>
              <a:spcAft>
                <a:spcPts val="0"/>
              </a:spcAft>
              <a:buSzPts val="1600"/>
              <a:buFont typeface="Fira Sans Light"/>
              <a:buChar char="●"/>
            </a:pPr>
            <a:r>
              <a:rPr lang="nl" sz="1600" b="1">
                <a:latin typeface="Fira Sans"/>
                <a:ea typeface="Fira Sans"/>
                <a:cs typeface="Fira Sans"/>
                <a:sym typeface="Fira Sans"/>
              </a:rPr>
              <a:t>36,3%</a:t>
            </a:r>
            <a:r>
              <a:rPr lang="nl" sz="1600">
                <a:latin typeface="Fira Sans Light"/>
                <a:ea typeface="Fira Sans Light"/>
                <a:cs typeface="Fira Sans Light"/>
                <a:sym typeface="Fira Sans Light"/>
              </a:rPr>
              <a:t> van de mensen in Nederland is </a:t>
            </a:r>
            <a:r>
              <a:rPr lang="nl" sz="1600" b="1">
                <a:latin typeface="Fira Sans"/>
                <a:ea typeface="Fira Sans"/>
                <a:cs typeface="Fira Sans"/>
                <a:sym typeface="Fira Sans"/>
              </a:rPr>
              <a:t>WRB </a:t>
            </a:r>
            <a:endParaRPr sz="1600" b="1">
              <a:latin typeface="Fira Sans"/>
              <a:ea typeface="Fira Sans"/>
              <a:cs typeface="Fira Sans"/>
              <a:sym typeface="Fira Sans"/>
            </a:endParaRPr>
          </a:p>
          <a:p>
            <a:pPr marL="457200" lvl="0" indent="0" algn="l" rtl="0">
              <a:lnSpc>
                <a:spcPct val="115000"/>
              </a:lnSpc>
              <a:spcBef>
                <a:spcPts val="0"/>
              </a:spcBef>
              <a:spcAft>
                <a:spcPts val="0"/>
              </a:spcAft>
              <a:buNone/>
            </a:pPr>
            <a:r>
              <a:rPr lang="nl" sz="1600" b="1">
                <a:latin typeface="Fira Sans"/>
                <a:ea typeface="Fira Sans"/>
                <a:cs typeface="Fira Sans"/>
                <a:sym typeface="Fira Sans"/>
              </a:rPr>
              <a:t>gerechtigd</a:t>
            </a:r>
            <a:r>
              <a:rPr lang="nl" sz="1600">
                <a:latin typeface="Fira Sans Light"/>
                <a:ea typeface="Fira Sans Light"/>
                <a:cs typeface="Fira Sans Light"/>
                <a:sym typeface="Fira Sans Light"/>
              </a:rPr>
              <a:t>,</a:t>
            </a:r>
            <a:endParaRPr sz="1600">
              <a:latin typeface="Fira Sans Light"/>
              <a:ea typeface="Fira Sans Light"/>
              <a:cs typeface="Fira Sans Light"/>
              <a:sym typeface="Fira Sans Light"/>
            </a:endParaRPr>
          </a:p>
          <a:p>
            <a:pPr marL="457200" lvl="0" indent="-330200" algn="l" rtl="0">
              <a:lnSpc>
                <a:spcPct val="115000"/>
              </a:lnSpc>
              <a:spcBef>
                <a:spcPts val="0"/>
              </a:spcBef>
              <a:spcAft>
                <a:spcPts val="0"/>
              </a:spcAft>
              <a:buSzPts val="1600"/>
              <a:buFont typeface="Fira Sans Light"/>
              <a:buChar char="●"/>
            </a:pPr>
            <a:r>
              <a:rPr lang="nl" sz="1600" b="1">
                <a:latin typeface="Fira Sans"/>
                <a:ea typeface="Fira Sans"/>
                <a:cs typeface="Fira Sans"/>
                <a:sym typeface="Fira Sans"/>
              </a:rPr>
              <a:t>8%</a:t>
            </a:r>
            <a:r>
              <a:rPr lang="nl" sz="1600">
                <a:latin typeface="Fira Sans Light"/>
                <a:ea typeface="Fira Sans Light"/>
                <a:cs typeface="Fira Sans Light"/>
                <a:sym typeface="Fira Sans Light"/>
              </a:rPr>
              <a:t> van de bevolking (1,39 miljoen) heeft &lt;2 jaar </a:t>
            </a:r>
            <a:r>
              <a:rPr lang="nl" sz="1600" b="1">
                <a:latin typeface="Fira Sans"/>
                <a:ea typeface="Fira Sans"/>
                <a:cs typeface="Fira Sans"/>
                <a:sym typeface="Fira Sans"/>
              </a:rPr>
              <a:t>life changing</a:t>
            </a:r>
            <a:r>
              <a:rPr lang="nl" sz="1600">
                <a:latin typeface="Fira Sans Light"/>
                <a:ea typeface="Fira Sans Light"/>
                <a:cs typeface="Fira Sans Light"/>
                <a:sym typeface="Fira Sans Light"/>
              </a:rPr>
              <a:t> </a:t>
            </a:r>
            <a:endParaRPr sz="1600">
              <a:latin typeface="Fira Sans Light"/>
              <a:ea typeface="Fira Sans Light"/>
              <a:cs typeface="Fira Sans Light"/>
              <a:sym typeface="Fira Sans Light"/>
            </a:endParaRPr>
          </a:p>
          <a:p>
            <a:pPr marL="457200" lvl="0" indent="0" algn="l" rtl="0">
              <a:lnSpc>
                <a:spcPct val="115000"/>
              </a:lnSpc>
              <a:spcBef>
                <a:spcPts val="0"/>
              </a:spcBef>
              <a:spcAft>
                <a:spcPts val="0"/>
              </a:spcAft>
              <a:buNone/>
            </a:pPr>
            <a:r>
              <a:rPr lang="nl" sz="1600">
                <a:latin typeface="Fira Sans Light"/>
                <a:ea typeface="Fira Sans Light"/>
                <a:cs typeface="Fira Sans Light"/>
                <a:sym typeface="Fira Sans Light"/>
              </a:rPr>
              <a:t>juridisch probleem meegemaakt (ontslag, scheiden, slachtoffer etc.) </a:t>
            </a:r>
            <a:endParaRPr sz="1600">
              <a:latin typeface="Fira Sans Light"/>
              <a:ea typeface="Fira Sans Light"/>
              <a:cs typeface="Fira Sans Light"/>
              <a:sym typeface="Fira Sans Light"/>
            </a:endParaRPr>
          </a:p>
          <a:p>
            <a:pPr marL="0" lvl="0" indent="457200" algn="l" rtl="0">
              <a:lnSpc>
                <a:spcPct val="115000"/>
              </a:lnSpc>
              <a:spcBef>
                <a:spcPts val="0"/>
              </a:spcBef>
              <a:spcAft>
                <a:spcPts val="0"/>
              </a:spcAft>
              <a:buNone/>
            </a:pPr>
            <a:r>
              <a:rPr lang="nl" sz="1600">
                <a:latin typeface="Fira Sans Light"/>
                <a:ea typeface="Fira Sans Light"/>
                <a:cs typeface="Fira Sans Light"/>
                <a:sym typeface="Fira Sans Light"/>
              </a:rPr>
              <a:t>(CBS)</a:t>
            </a:r>
            <a:endParaRPr sz="1600">
              <a:latin typeface="Fira Sans Light"/>
              <a:ea typeface="Fira Sans Light"/>
              <a:cs typeface="Fira Sans Light"/>
              <a:sym typeface="Fira Sans Light"/>
            </a:endParaRPr>
          </a:p>
          <a:p>
            <a:pPr marL="457200" lvl="0" indent="-330200" algn="l" rtl="0">
              <a:lnSpc>
                <a:spcPct val="115000"/>
              </a:lnSpc>
              <a:spcBef>
                <a:spcPts val="0"/>
              </a:spcBef>
              <a:spcAft>
                <a:spcPts val="0"/>
              </a:spcAft>
              <a:buSzPts val="1600"/>
              <a:buFont typeface="Fira Sans Light"/>
              <a:buChar char="●"/>
            </a:pPr>
            <a:r>
              <a:rPr lang="nl" sz="1600" b="1">
                <a:latin typeface="Fira Sans"/>
                <a:ea typeface="Fira Sans"/>
                <a:cs typeface="Fira Sans"/>
                <a:sym typeface="Fira Sans"/>
              </a:rPr>
              <a:t>44% </a:t>
            </a:r>
            <a:r>
              <a:rPr lang="nl" sz="1600">
                <a:latin typeface="Fira Sans Light"/>
                <a:ea typeface="Fira Sans Light"/>
                <a:cs typeface="Fira Sans Light"/>
                <a:sym typeface="Fira Sans Light"/>
              </a:rPr>
              <a:t>van de mensen met een multiproblem ook juridische probleem</a:t>
            </a:r>
            <a:endParaRPr sz="1600">
              <a:latin typeface="Fira Sans Light"/>
              <a:ea typeface="Fira Sans Light"/>
              <a:cs typeface="Fira Sans Light"/>
              <a:sym typeface="Fira Sans Light"/>
            </a:endParaRPr>
          </a:p>
          <a:p>
            <a:pPr marL="457200" lvl="0" indent="0" algn="l" rtl="0">
              <a:lnSpc>
                <a:spcPct val="115000"/>
              </a:lnSpc>
              <a:spcBef>
                <a:spcPts val="0"/>
              </a:spcBef>
              <a:spcAft>
                <a:spcPts val="0"/>
              </a:spcAft>
              <a:buNone/>
            </a:pPr>
            <a:endParaRPr sz="1800">
              <a:latin typeface="Fira Sans Light"/>
              <a:ea typeface="Fira Sans Light"/>
              <a:cs typeface="Fira Sans Light"/>
              <a:sym typeface="Fira Sans Light"/>
            </a:endParaRPr>
          </a:p>
          <a:p>
            <a:pPr marL="457200" lvl="0" indent="0" algn="l" rtl="0">
              <a:lnSpc>
                <a:spcPct val="115000"/>
              </a:lnSpc>
              <a:spcBef>
                <a:spcPts val="0"/>
              </a:spcBef>
              <a:spcAft>
                <a:spcPts val="0"/>
              </a:spcAft>
              <a:buNone/>
            </a:pPr>
            <a:endParaRPr sz="1800">
              <a:latin typeface="Fira Sans Light"/>
              <a:ea typeface="Fira Sans Light"/>
              <a:cs typeface="Fira Sans Light"/>
              <a:sym typeface="Fira Sans Light"/>
            </a:endParaRPr>
          </a:p>
        </p:txBody>
      </p:sp>
      <p:sp>
        <p:nvSpPr>
          <p:cNvPr id="116" name="Google Shape;116;p18"/>
          <p:cNvSpPr txBox="1"/>
          <p:nvPr/>
        </p:nvSpPr>
        <p:spPr>
          <a:xfrm>
            <a:off x="667350" y="372350"/>
            <a:ext cx="7727700" cy="677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nl" sz="3200" b="1">
                <a:solidFill>
                  <a:schemeClr val="lt1"/>
                </a:solidFill>
                <a:latin typeface="Fira Sans"/>
                <a:ea typeface="Fira Sans"/>
                <a:cs typeface="Fira Sans"/>
                <a:sym typeface="Fira Sans"/>
              </a:rPr>
              <a:t>Huidige situatie I</a:t>
            </a:r>
            <a:endParaRPr sz="3200">
              <a:latin typeface="Roboto"/>
              <a:ea typeface="Roboto"/>
              <a:cs typeface="Roboto"/>
              <a:sym typeface="Roboto"/>
            </a:endParaRPr>
          </a:p>
        </p:txBody>
      </p:sp>
      <p:pic>
        <p:nvPicPr>
          <p:cNvPr id="117" name="Google Shape;117;p18"/>
          <p:cNvPicPr preferRelativeResize="0"/>
          <p:nvPr/>
        </p:nvPicPr>
        <p:blipFill>
          <a:blip r:embed="rId5">
            <a:alphaModFix/>
          </a:blip>
          <a:stretch>
            <a:fillRect/>
          </a:stretch>
        </p:blipFill>
        <p:spPr>
          <a:xfrm>
            <a:off x="7958973" y="115625"/>
            <a:ext cx="1627975" cy="689525"/>
          </a:xfrm>
          <a:prstGeom prst="rect">
            <a:avLst/>
          </a:prstGeom>
          <a:noFill/>
          <a:ln>
            <a:noFill/>
          </a:ln>
        </p:spPr>
      </p:pic>
      <p:pic>
        <p:nvPicPr>
          <p:cNvPr id="118" name="Google Shape;118;p18"/>
          <p:cNvPicPr preferRelativeResize="0"/>
          <p:nvPr/>
        </p:nvPicPr>
        <p:blipFill>
          <a:blip r:embed="rId6">
            <a:alphaModFix/>
          </a:blip>
          <a:stretch>
            <a:fillRect/>
          </a:stretch>
        </p:blipFill>
        <p:spPr>
          <a:xfrm>
            <a:off x="8212675" y="228050"/>
            <a:ext cx="716174" cy="395925"/>
          </a:xfrm>
          <a:prstGeom prst="rect">
            <a:avLst/>
          </a:prstGeom>
          <a:noFill/>
          <a:ln>
            <a:noFill/>
          </a:ln>
        </p:spPr>
      </p:pic>
      <p:pic>
        <p:nvPicPr>
          <p:cNvPr id="119" name="Google Shape;119;p18"/>
          <p:cNvPicPr preferRelativeResize="0"/>
          <p:nvPr/>
        </p:nvPicPr>
        <p:blipFill>
          <a:blip r:embed="rId7">
            <a:alphaModFix/>
          </a:blip>
          <a:stretch>
            <a:fillRect/>
          </a:stretch>
        </p:blipFill>
        <p:spPr>
          <a:xfrm>
            <a:off x="6551301" y="1530175"/>
            <a:ext cx="1661374" cy="13796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pic>
        <p:nvPicPr>
          <p:cNvPr id="124" name="Google Shape;124;p19"/>
          <p:cNvPicPr preferRelativeResize="0"/>
          <p:nvPr/>
        </p:nvPicPr>
        <p:blipFill>
          <a:blip r:embed="rId3">
            <a:alphaModFix/>
          </a:blip>
          <a:stretch>
            <a:fillRect/>
          </a:stretch>
        </p:blipFill>
        <p:spPr>
          <a:xfrm>
            <a:off x="0" y="0"/>
            <a:ext cx="9144001" cy="5143501"/>
          </a:xfrm>
          <a:prstGeom prst="rect">
            <a:avLst/>
          </a:prstGeom>
          <a:noFill/>
          <a:ln>
            <a:noFill/>
          </a:ln>
        </p:spPr>
      </p:pic>
      <p:pic>
        <p:nvPicPr>
          <p:cNvPr id="125" name="Google Shape;125;p19"/>
          <p:cNvPicPr preferRelativeResize="0"/>
          <p:nvPr/>
        </p:nvPicPr>
        <p:blipFill>
          <a:blip r:embed="rId4">
            <a:alphaModFix/>
          </a:blip>
          <a:stretch>
            <a:fillRect/>
          </a:stretch>
        </p:blipFill>
        <p:spPr>
          <a:xfrm>
            <a:off x="592775" y="1272925"/>
            <a:ext cx="7876851" cy="3303750"/>
          </a:xfrm>
          <a:prstGeom prst="rect">
            <a:avLst/>
          </a:prstGeom>
          <a:noFill/>
          <a:ln>
            <a:noFill/>
          </a:ln>
        </p:spPr>
      </p:pic>
      <p:sp>
        <p:nvSpPr>
          <p:cNvPr id="126" name="Google Shape;126;p19"/>
          <p:cNvSpPr txBox="1">
            <a:spLocks noGrp="1"/>
          </p:cNvSpPr>
          <p:nvPr>
            <p:ph type="ctrTitle"/>
          </p:nvPr>
        </p:nvSpPr>
        <p:spPr>
          <a:xfrm>
            <a:off x="783350" y="1316400"/>
            <a:ext cx="8222100" cy="2939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800">
              <a:latin typeface="Fira Sans Light"/>
              <a:ea typeface="Fira Sans Light"/>
              <a:cs typeface="Fira Sans Light"/>
              <a:sym typeface="Fira Sans Light"/>
            </a:endParaRPr>
          </a:p>
          <a:p>
            <a:pPr marL="457200" lvl="0" indent="-330200" algn="l" rtl="0">
              <a:lnSpc>
                <a:spcPct val="115000"/>
              </a:lnSpc>
              <a:spcBef>
                <a:spcPts val="0"/>
              </a:spcBef>
              <a:spcAft>
                <a:spcPts val="0"/>
              </a:spcAft>
              <a:buSzPts val="1600"/>
              <a:buFont typeface="Fira Sans Light"/>
              <a:buChar char="●"/>
            </a:pPr>
            <a:r>
              <a:rPr lang="nl" sz="1600">
                <a:latin typeface="Fira Sans Light"/>
                <a:ea typeface="Fira Sans Light"/>
                <a:cs typeface="Fira Sans Light"/>
                <a:sym typeface="Fira Sans Light"/>
              </a:rPr>
              <a:t>Rechtzoekende krijgen te maken met een</a:t>
            </a:r>
            <a:endParaRPr sz="1600">
              <a:latin typeface="Fira Sans Light"/>
              <a:ea typeface="Fira Sans Light"/>
              <a:cs typeface="Fira Sans Light"/>
              <a:sym typeface="Fira Sans Light"/>
            </a:endParaRPr>
          </a:p>
          <a:p>
            <a:pPr marL="457200" lvl="0" indent="0" algn="l" rtl="0">
              <a:lnSpc>
                <a:spcPct val="115000"/>
              </a:lnSpc>
              <a:spcBef>
                <a:spcPts val="0"/>
              </a:spcBef>
              <a:spcAft>
                <a:spcPts val="0"/>
              </a:spcAft>
              <a:buNone/>
            </a:pPr>
            <a:r>
              <a:rPr lang="nl" sz="1600">
                <a:latin typeface="Fira Sans Light"/>
                <a:ea typeface="Fira Sans Light"/>
                <a:cs typeface="Fira Sans Light"/>
                <a:sym typeface="Fira Sans Light"/>
              </a:rPr>
              <a:t>juridisch probleem,</a:t>
            </a:r>
            <a:endParaRPr sz="1600">
              <a:latin typeface="Fira Sans Light"/>
              <a:ea typeface="Fira Sans Light"/>
              <a:cs typeface="Fira Sans Light"/>
              <a:sym typeface="Fira Sans Light"/>
            </a:endParaRPr>
          </a:p>
          <a:p>
            <a:pPr marL="457200" lvl="0" indent="-330200" algn="l" rtl="0">
              <a:lnSpc>
                <a:spcPct val="115000"/>
              </a:lnSpc>
              <a:spcBef>
                <a:spcPts val="0"/>
              </a:spcBef>
              <a:spcAft>
                <a:spcPts val="0"/>
              </a:spcAft>
              <a:buSzPts val="1600"/>
              <a:buFont typeface="Fira Sans Light"/>
              <a:buChar char="●"/>
            </a:pPr>
            <a:r>
              <a:rPr lang="nl" sz="1600">
                <a:latin typeface="Fira Sans Light"/>
                <a:ea typeface="Fira Sans Light"/>
                <a:cs typeface="Fira Sans Light"/>
                <a:sym typeface="Fira Sans Light"/>
              </a:rPr>
              <a:t>Weten vaak niet direct waar ze met hulp </a:t>
            </a:r>
            <a:endParaRPr sz="1600">
              <a:latin typeface="Fira Sans Light"/>
              <a:ea typeface="Fira Sans Light"/>
              <a:cs typeface="Fira Sans Light"/>
              <a:sym typeface="Fira Sans Light"/>
            </a:endParaRPr>
          </a:p>
          <a:p>
            <a:pPr marL="457200" lvl="0" indent="0" algn="l" rtl="0">
              <a:lnSpc>
                <a:spcPct val="115000"/>
              </a:lnSpc>
              <a:spcBef>
                <a:spcPts val="0"/>
              </a:spcBef>
              <a:spcAft>
                <a:spcPts val="0"/>
              </a:spcAft>
              <a:buNone/>
            </a:pPr>
            <a:r>
              <a:rPr lang="nl" sz="1600">
                <a:latin typeface="Fira Sans Light"/>
                <a:ea typeface="Fira Sans Light"/>
                <a:cs typeface="Fira Sans Light"/>
                <a:sym typeface="Fira Sans Light"/>
              </a:rPr>
              <a:t>terecht kunnen,</a:t>
            </a:r>
            <a:endParaRPr sz="1600">
              <a:latin typeface="Fira Sans Light"/>
              <a:ea typeface="Fira Sans Light"/>
              <a:cs typeface="Fira Sans Light"/>
              <a:sym typeface="Fira Sans Light"/>
            </a:endParaRPr>
          </a:p>
          <a:p>
            <a:pPr marL="457200" lvl="0" indent="-330200" algn="l" rtl="0">
              <a:lnSpc>
                <a:spcPct val="115000"/>
              </a:lnSpc>
              <a:spcBef>
                <a:spcPts val="0"/>
              </a:spcBef>
              <a:spcAft>
                <a:spcPts val="0"/>
              </a:spcAft>
              <a:buSzPts val="1600"/>
              <a:buFont typeface="Fira Sans Light"/>
              <a:buChar char="●"/>
            </a:pPr>
            <a:r>
              <a:rPr lang="nl" sz="1600">
                <a:latin typeface="Fira Sans Light"/>
                <a:ea typeface="Fira Sans Light"/>
                <a:cs typeface="Fira Sans Light"/>
                <a:sym typeface="Fira Sans Light"/>
              </a:rPr>
              <a:t>Geen idee waar ze recht op hebben (WRB/SR)</a:t>
            </a:r>
            <a:endParaRPr sz="1600">
              <a:latin typeface="Fira Sans Light"/>
              <a:ea typeface="Fira Sans Light"/>
              <a:cs typeface="Fira Sans Light"/>
              <a:sym typeface="Fira Sans Light"/>
            </a:endParaRPr>
          </a:p>
          <a:p>
            <a:pPr marL="457200" lvl="0" indent="-330200" algn="l" rtl="0">
              <a:lnSpc>
                <a:spcPct val="115000"/>
              </a:lnSpc>
              <a:spcBef>
                <a:spcPts val="0"/>
              </a:spcBef>
              <a:spcAft>
                <a:spcPts val="0"/>
              </a:spcAft>
              <a:buSzPts val="1600"/>
              <a:buFont typeface="Fira Sans Light"/>
              <a:buChar char="●"/>
            </a:pPr>
            <a:r>
              <a:rPr lang="nl" sz="1600">
                <a:latin typeface="Fira Sans Light"/>
                <a:ea typeface="Fira Sans Light"/>
                <a:cs typeface="Fira Sans Light"/>
                <a:sym typeface="Fira Sans Light"/>
              </a:rPr>
              <a:t>Vragen vrienden of bekenden om hulp,</a:t>
            </a:r>
            <a:endParaRPr sz="1600">
              <a:latin typeface="Fira Sans Light"/>
              <a:ea typeface="Fira Sans Light"/>
              <a:cs typeface="Fira Sans Light"/>
              <a:sym typeface="Fira Sans Light"/>
            </a:endParaRPr>
          </a:p>
          <a:p>
            <a:pPr marL="457200" lvl="0" indent="-330200" algn="l" rtl="0">
              <a:lnSpc>
                <a:spcPct val="115000"/>
              </a:lnSpc>
              <a:spcBef>
                <a:spcPts val="0"/>
              </a:spcBef>
              <a:spcAft>
                <a:spcPts val="0"/>
              </a:spcAft>
              <a:buSzPts val="1600"/>
              <a:buFont typeface="Fira Sans Light"/>
              <a:buChar char="●"/>
            </a:pPr>
            <a:r>
              <a:rPr lang="nl" sz="1600">
                <a:latin typeface="Fira Sans Light"/>
                <a:ea typeface="Fira Sans Light"/>
                <a:cs typeface="Fira Sans Light"/>
                <a:sym typeface="Fira Sans Light"/>
              </a:rPr>
              <a:t>Zoeken op internet, </a:t>
            </a:r>
            <a:endParaRPr sz="1600">
              <a:latin typeface="Fira Sans Light"/>
              <a:ea typeface="Fira Sans Light"/>
              <a:cs typeface="Fira Sans Light"/>
              <a:sym typeface="Fira Sans Light"/>
            </a:endParaRPr>
          </a:p>
          <a:p>
            <a:pPr marL="457200" lvl="0" indent="-342900" algn="l" rtl="0">
              <a:lnSpc>
                <a:spcPct val="115000"/>
              </a:lnSpc>
              <a:spcBef>
                <a:spcPts val="0"/>
              </a:spcBef>
              <a:spcAft>
                <a:spcPts val="0"/>
              </a:spcAft>
              <a:buSzPts val="1800"/>
              <a:buFont typeface="Fira Sans Light"/>
              <a:buChar char="●"/>
            </a:pPr>
            <a:r>
              <a:rPr lang="nl" sz="1600">
                <a:latin typeface="Fira Sans Light"/>
                <a:ea typeface="Fira Sans Light"/>
                <a:cs typeface="Fira Sans Light"/>
                <a:sym typeface="Fira Sans Light"/>
              </a:rPr>
              <a:t>Denken meteen aan een advocaat </a:t>
            </a:r>
            <a:r>
              <a:rPr lang="nl" sz="1300">
                <a:latin typeface="Fira Sans Light"/>
                <a:ea typeface="Fira Sans Light"/>
                <a:cs typeface="Fira Sans Light"/>
                <a:sym typeface="Fira Sans Light"/>
              </a:rPr>
              <a:t>(72% bron: orde),</a:t>
            </a:r>
            <a:endParaRPr sz="1300">
              <a:latin typeface="Fira Sans Light"/>
              <a:ea typeface="Fira Sans Light"/>
              <a:cs typeface="Fira Sans Light"/>
              <a:sym typeface="Fira Sans Light"/>
            </a:endParaRPr>
          </a:p>
          <a:p>
            <a:pPr marL="457200" lvl="0" indent="-336550" algn="l" rtl="0">
              <a:lnSpc>
                <a:spcPct val="115000"/>
              </a:lnSpc>
              <a:spcBef>
                <a:spcPts val="0"/>
              </a:spcBef>
              <a:spcAft>
                <a:spcPts val="0"/>
              </a:spcAft>
              <a:buSzPts val="1700"/>
              <a:buFont typeface="Fira Sans Light"/>
              <a:buChar char="●"/>
            </a:pPr>
            <a:r>
              <a:rPr lang="nl" sz="1600">
                <a:latin typeface="Fira Sans Light"/>
                <a:ea typeface="Fira Sans Light"/>
                <a:cs typeface="Fira Sans Light"/>
                <a:sym typeface="Fira Sans Light"/>
              </a:rPr>
              <a:t>Of stoppen hoofd in het zand en doen niks</a:t>
            </a:r>
            <a:r>
              <a:rPr lang="nl" sz="1700">
                <a:latin typeface="Fira Sans Light"/>
                <a:ea typeface="Fira Sans Light"/>
                <a:cs typeface="Fira Sans Light"/>
                <a:sym typeface="Fira Sans Light"/>
              </a:rPr>
              <a:t>.</a:t>
            </a:r>
            <a:endParaRPr sz="1700">
              <a:latin typeface="Fira Sans Light"/>
              <a:ea typeface="Fira Sans Light"/>
              <a:cs typeface="Fira Sans Light"/>
              <a:sym typeface="Fira Sans Light"/>
            </a:endParaRPr>
          </a:p>
          <a:p>
            <a:pPr marL="457200" lvl="0" indent="0" algn="l" rtl="0">
              <a:spcBef>
                <a:spcPts val="0"/>
              </a:spcBef>
              <a:spcAft>
                <a:spcPts val="0"/>
              </a:spcAft>
              <a:buNone/>
            </a:pPr>
            <a:endParaRPr sz="1800">
              <a:latin typeface="Fira Sans Light"/>
              <a:ea typeface="Fira Sans Light"/>
              <a:cs typeface="Fira Sans Light"/>
              <a:sym typeface="Fira Sans Light"/>
            </a:endParaRPr>
          </a:p>
          <a:p>
            <a:pPr marL="457200" lvl="0" indent="0" algn="l" rtl="0">
              <a:spcBef>
                <a:spcPts val="0"/>
              </a:spcBef>
              <a:spcAft>
                <a:spcPts val="0"/>
              </a:spcAft>
              <a:buNone/>
            </a:pPr>
            <a:endParaRPr sz="1800">
              <a:latin typeface="Fira Sans Light"/>
              <a:ea typeface="Fira Sans Light"/>
              <a:cs typeface="Fira Sans Light"/>
              <a:sym typeface="Fira Sans Light"/>
            </a:endParaRPr>
          </a:p>
        </p:txBody>
      </p:sp>
      <p:sp>
        <p:nvSpPr>
          <p:cNvPr id="127" name="Google Shape;127;p19"/>
          <p:cNvSpPr txBox="1"/>
          <p:nvPr/>
        </p:nvSpPr>
        <p:spPr>
          <a:xfrm>
            <a:off x="667350" y="372350"/>
            <a:ext cx="7727700" cy="677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nl" sz="3200" b="1">
                <a:solidFill>
                  <a:schemeClr val="lt1"/>
                </a:solidFill>
                <a:latin typeface="Fira Sans"/>
                <a:ea typeface="Fira Sans"/>
                <a:cs typeface="Fira Sans"/>
                <a:sym typeface="Fira Sans"/>
              </a:rPr>
              <a:t>Huidige situatie II</a:t>
            </a:r>
            <a:endParaRPr sz="3200">
              <a:latin typeface="Roboto"/>
              <a:ea typeface="Roboto"/>
              <a:cs typeface="Roboto"/>
              <a:sym typeface="Roboto"/>
            </a:endParaRPr>
          </a:p>
        </p:txBody>
      </p:sp>
      <p:pic>
        <p:nvPicPr>
          <p:cNvPr id="128" name="Google Shape;128;p19"/>
          <p:cNvPicPr preferRelativeResize="0"/>
          <p:nvPr/>
        </p:nvPicPr>
        <p:blipFill>
          <a:blip r:embed="rId5">
            <a:alphaModFix/>
          </a:blip>
          <a:stretch>
            <a:fillRect/>
          </a:stretch>
        </p:blipFill>
        <p:spPr>
          <a:xfrm>
            <a:off x="7958973" y="115625"/>
            <a:ext cx="1627975" cy="689525"/>
          </a:xfrm>
          <a:prstGeom prst="rect">
            <a:avLst/>
          </a:prstGeom>
          <a:noFill/>
          <a:ln>
            <a:noFill/>
          </a:ln>
        </p:spPr>
      </p:pic>
      <p:pic>
        <p:nvPicPr>
          <p:cNvPr id="129" name="Google Shape;129;p19"/>
          <p:cNvPicPr preferRelativeResize="0"/>
          <p:nvPr/>
        </p:nvPicPr>
        <p:blipFill>
          <a:blip r:embed="rId6">
            <a:alphaModFix/>
          </a:blip>
          <a:stretch>
            <a:fillRect/>
          </a:stretch>
        </p:blipFill>
        <p:spPr>
          <a:xfrm>
            <a:off x="8212675" y="228050"/>
            <a:ext cx="716174" cy="395925"/>
          </a:xfrm>
          <a:prstGeom prst="rect">
            <a:avLst/>
          </a:prstGeom>
          <a:noFill/>
          <a:ln>
            <a:noFill/>
          </a:ln>
        </p:spPr>
      </p:pic>
      <p:pic>
        <p:nvPicPr>
          <p:cNvPr id="130" name="Google Shape;130;p19"/>
          <p:cNvPicPr preferRelativeResize="0"/>
          <p:nvPr/>
        </p:nvPicPr>
        <p:blipFill>
          <a:blip r:embed="rId7">
            <a:alphaModFix/>
          </a:blip>
          <a:stretch>
            <a:fillRect/>
          </a:stretch>
        </p:blipFill>
        <p:spPr>
          <a:xfrm>
            <a:off x="6367200" y="1530175"/>
            <a:ext cx="1845484" cy="1532474"/>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pic>
        <p:nvPicPr>
          <p:cNvPr id="135" name="Google Shape;135;p20"/>
          <p:cNvPicPr preferRelativeResize="0"/>
          <p:nvPr/>
        </p:nvPicPr>
        <p:blipFill>
          <a:blip r:embed="rId3">
            <a:alphaModFix/>
          </a:blip>
          <a:stretch>
            <a:fillRect/>
          </a:stretch>
        </p:blipFill>
        <p:spPr>
          <a:xfrm>
            <a:off x="0" y="0"/>
            <a:ext cx="9144001" cy="5143501"/>
          </a:xfrm>
          <a:prstGeom prst="rect">
            <a:avLst/>
          </a:prstGeom>
          <a:noFill/>
          <a:ln>
            <a:noFill/>
          </a:ln>
        </p:spPr>
      </p:pic>
      <p:pic>
        <p:nvPicPr>
          <p:cNvPr id="136" name="Google Shape;136;p20"/>
          <p:cNvPicPr preferRelativeResize="0"/>
          <p:nvPr/>
        </p:nvPicPr>
        <p:blipFill>
          <a:blip r:embed="rId4">
            <a:alphaModFix/>
          </a:blip>
          <a:stretch>
            <a:fillRect/>
          </a:stretch>
        </p:blipFill>
        <p:spPr>
          <a:xfrm>
            <a:off x="592775" y="1272925"/>
            <a:ext cx="7876851" cy="3303750"/>
          </a:xfrm>
          <a:prstGeom prst="rect">
            <a:avLst/>
          </a:prstGeom>
          <a:noFill/>
          <a:ln>
            <a:noFill/>
          </a:ln>
        </p:spPr>
      </p:pic>
      <p:sp>
        <p:nvSpPr>
          <p:cNvPr id="137" name="Google Shape;137;p20"/>
          <p:cNvSpPr txBox="1">
            <a:spLocks noGrp="1"/>
          </p:cNvSpPr>
          <p:nvPr>
            <p:ph type="ctrTitle"/>
          </p:nvPr>
        </p:nvSpPr>
        <p:spPr>
          <a:xfrm>
            <a:off x="815950" y="1309900"/>
            <a:ext cx="8222100" cy="24003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sz="1600">
              <a:latin typeface="Fira Sans Light"/>
              <a:ea typeface="Fira Sans Light"/>
              <a:cs typeface="Fira Sans Light"/>
              <a:sym typeface="Fira Sans Light"/>
            </a:endParaRPr>
          </a:p>
          <a:p>
            <a:pPr marL="457200" lvl="0" indent="-330200" algn="l" rtl="0">
              <a:lnSpc>
                <a:spcPct val="115000"/>
              </a:lnSpc>
              <a:spcBef>
                <a:spcPts val="0"/>
              </a:spcBef>
              <a:spcAft>
                <a:spcPts val="0"/>
              </a:spcAft>
              <a:buSzPts val="1600"/>
              <a:buFont typeface="Fira Sans"/>
              <a:buChar char="●"/>
            </a:pPr>
            <a:r>
              <a:rPr lang="nl" sz="1600" b="1">
                <a:latin typeface="Fira Sans"/>
                <a:ea typeface="Fira Sans"/>
                <a:cs typeface="Fira Sans"/>
                <a:sym typeface="Fira Sans"/>
              </a:rPr>
              <a:t>Rechtzoekenden weten lang niet altijd bij welke instanties ze met</a:t>
            </a:r>
            <a:endParaRPr sz="1600" b="1">
              <a:latin typeface="Fira Sans"/>
              <a:ea typeface="Fira Sans"/>
              <a:cs typeface="Fira Sans"/>
              <a:sym typeface="Fira Sans"/>
            </a:endParaRPr>
          </a:p>
          <a:p>
            <a:pPr marL="457200" lvl="0" indent="0" algn="l" rtl="0">
              <a:lnSpc>
                <a:spcPct val="115000"/>
              </a:lnSpc>
              <a:spcBef>
                <a:spcPts val="0"/>
              </a:spcBef>
              <a:spcAft>
                <a:spcPts val="0"/>
              </a:spcAft>
              <a:buNone/>
            </a:pPr>
            <a:r>
              <a:rPr lang="nl" sz="1600" b="1">
                <a:latin typeface="Fira Sans"/>
                <a:ea typeface="Fira Sans"/>
                <a:cs typeface="Fira Sans"/>
                <a:sym typeface="Fira Sans"/>
              </a:rPr>
              <a:t>welke problemen terecht kunnen, </a:t>
            </a:r>
            <a:endParaRPr sz="1600" b="1">
              <a:latin typeface="Fira Sans"/>
              <a:ea typeface="Fira Sans"/>
              <a:cs typeface="Fira Sans"/>
              <a:sym typeface="Fira Sans"/>
            </a:endParaRPr>
          </a:p>
          <a:p>
            <a:pPr marL="457200" lvl="0" indent="-330200" algn="l" rtl="0">
              <a:lnSpc>
                <a:spcPct val="115000"/>
              </a:lnSpc>
              <a:spcBef>
                <a:spcPts val="0"/>
              </a:spcBef>
              <a:spcAft>
                <a:spcPts val="0"/>
              </a:spcAft>
              <a:buSzPts val="1600"/>
              <a:buFont typeface="Fira Sans Light"/>
              <a:buChar char="●"/>
            </a:pPr>
            <a:r>
              <a:rPr lang="nl" sz="1600">
                <a:latin typeface="Fira Sans Light"/>
                <a:ea typeface="Fira Sans Light"/>
                <a:cs typeface="Fira Sans Light"/>
                <a:sym typeface="Fira Sans Light"/>
              </a:rPr>
              <a:t>Komen niet bij altijd bij de juiste hulpverlener uit, </a:t>
            </a:r>
            <a:endParaRPr sz="1600">
              <a:latin typeface="Fira Sans Light"/>
              <a:ea typeface="Fira Sans Light"/>
              <a:cs typeface="Fira Sans Light"/>
              <a:sym typeface="Fira Sans Light"/>
            </a:endParaRPr>
          </a:p>
          <a:p>
            <a:pPr marL="457200" lvl="0" indent="-330200" algn="l" rtl="0">
              <a:lnSpc>
                <a:spcPct val="115000"/>
              </a:lnSpc>
              <a:spcBef>
                <a:spcPts val="0"/>
              </a:spcBef>
              <a:spcAft>
                <a:spcPts val="0"/>
              </a:spcAft>
              <a:buSzPts val="1600"/>
              <a:buFont typeface="Fira Sans Light"/>
              <a:buChar char="●"/>
            </a:pPr>
            <a:r>
              <a:rPr lang="nl" sz="1600">
                <a:latin typeface="Fira Sans Light"/>
                <a:ea typeface="Fira Sans Light"/>
                <a:cs typeface="Fira Sans Light"/>
                <a:sym typeface="Fira Sans Light"/>
              </a:rPr>
              <a:t>Worden van kastje naar de muur gestuurd, </a:t>
            </a:r>
            <a:endParaRPr sz="1600">
              <a:latin typeface="Fira Sans Light"/>
              <a:ea typeface="Fira Sans Light"/>
              <a:cs typeface="Fira Sans Light"/>
              <a:sym typeface="Fira Sans Light"/>
            </a:endParaRPr>
          </a:p>
          <a:p>
            <a:pPr marL="457200" lvl="0" indent="-330200" algn="l" rtl="0">
              <a:lnSpc>
                <a:spcPct val="115000"/>
              </a:lnSpc>
              <a:spcBef>
                <a:spcPts val="0"/>
              </a:spcBef>
              <a:spcAft>
                <a:spcPts val="0"/>
              </a:spcAft>
              <a:buSzPts val="1600"/>
              <a:buFont typeface="Fira Sans Light"/>
              <a:buChar char="●"/>
            </a:pPr>
            <a:r>
              <a:rPr lang="nl" sz="1600">
                <a:latin typeface="Fira Sans Light"/>
                <a:ea typeface="Fira Sans Light"/>
                <a:cs typeface="Fira Sans Light"/>
                <a:sym typeface="Fira Sans Light"/>
              </a:rPr>
              <a:t>Zien in sommige gevallen af van rechtshulp,</a:t>
            </a:r>
            <a:endParaRPr sz="1600">
              <a:latin typeface="Fira Sans Light"/>
              <a:ea typeface="Fira Sans Light"/>
              <a:cs typeface="Fira Sans Light"/>
              <a:sym typeface="Fira Sans Light"/>
            </a:endParaRPr>
          </a:p>
          <a:p>
            <a:pPr marL="457200" lvl="0" indent="-330200" algn="l" rtl="0">
              <a:lnSpc>
                <a:spcPct val="115000"/>
              </a:lnSpc>
              <a:spcBef>
                <a:spcPts val="0"/>
              </a:spcBef>
              <a:spcAft>
                <a:spcPts val="0"/>
              </a:spcAft>
              <a:buSzPts val="1600"/>
              <a:buFont typeface="Fira Sans Light"/>
              <a:buChar char="●"/>
            </a:pPr>
            <a:r>
              <a:rPr lang="nl" sz="1600">
                <a:latin typeface="Fira Sans Light"/>
                <a:ea typeface="Fira Sans Light"/>
                <a:cs typeface="Fira Sans Light"/>
                <a:sym typeface="Fira Sans Light"/>
              </a:rPr>
              <a:t>Samenwerking tussen verschillende soorten hulpverleners niet</a:t>
            </a:r>
            <a:endParaRPr sz="1600">
              <a:latin typeface="Fira Sans Light"/>
              <a:ea typeface="Fira Sans Light"/>
              <a:cs typeface="Fira Sans Light"/>
              <a:sym typeface="Fira Sans Light"/>
            </a:endParaRPr>
          </a:p>
          <a:p>
            <a:pPr marL="457200" lvl="0" indent="0" algn="l" rtl="0">
              <a:lnSpc>
                <a:spcPct val="115000"/>
              </a:lnSpc>
              <a:spcBef>
                <a:spcPts val="0"/>
              </a:spcBef>
              <a:spcAft>
                <a:spcPts val="0"/>
              </a:spcAft>
              <a:buNone/>
            </a:pPr>
            <a:r>
              <a:rPr lang="nl" sz="1600">
                <a:latin typeface="Fira Sans Light"/>
                <a:ea typeface="Fira Sans Light"/>
                <a:cs typeface="Fira Sans Light"/>
                <a:sym typeface="Fira Sans Light"/>
              </a:rPr>
              <a:t>optimaal. </a:t>
            </a:r>
            <a:endParaRPr sz="1600">
              <a:latin typeface="Fira Sans Light"/>
              <a:ea typeface="Fira Sans Light"/>
              <a:cs typeface="Fira Sans Light"/>
              <a:sym typeface="Fira Sans Light"/>
            </a:endParaRPr>
          </a:p>
          <a:p>
            <a:pPr marL="457200" lvl="0" indent="0" algn="l" rtl="0">
              <a:spcBef>
                <a:spcPts val="0"/>
              </a:spcBef>
              <a:spcAft>
                <a:spcPts val="0"/>
              </a:spcAft>
              <a:buNone/>
            </a:pPr>
            <a:endParaRPr sz="1800">
              <a:latin typeface="Fira Sans Light"/>
              <a:ea typeface="Fira Sans Light"/>
              <a:cs typeface="Fira Sans Light"/>
              <a:sym typeface="Fira Sans Light"/>
            </a:endParaRPr>
          </a:p>
          <a:p>
            <a:pPr marL="457200" lvl="0" indent="0" algn="l" rtl="0">
              <a:spcBef>
                <a:spcPts val="0"/>
              </a:spcBef>
              <a:spcAft>
                <a:spcPts val="0"/>
              </a:spcAft>
              <a:buNone/>
            </a:pPr>
            <a:endParaRPr sz="1800">
              <a:latin typeface="Fira Sans Light"/>
              <a:ea typeface="Fira Sans Light"/>
              <a:cs typeface="Fira Sans Light"/>
              <a:sym typeface="Fira Sans Light"/>
            </a:endParaRPr>
          </a:p>
        </p:txBody>
      </p:sp>
      <p:sp>
        <p:nvSpPr>
          <p:cNvPr id="138" name="Google Shape;138;p20"/>
          <p:cNvSpPr txBox="1"/>
          <p:nvPr/>
        </p:nvSpPr>
        <p:spPr>
          <a:xfrm>
            <a:off x="667350" y="372350"/>
            <a:ext cx="7727700" cy="677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nl" sz="3200" b="1">
                <a:solidFill>
                  <a:schemeClr val="lt1"/>
                </a:solidFill>
                <a:latin typeface="Fira Sans"/>
                <a:ea typeface="Fira Sans"/>
                <a:cs typeface="Fira Sans"/>
                <a:sym typeface="Fira Sans"/>
              </a:rPr>
              <a:t>Gevolgen</a:t>
            </a:r>
            <a:endParaRPr sz="3200">
              <a:latin typeface="Roboto"/>
              <a:ea typeface="Roboto"/>
              <a:cs typeface="Roboto"/>
              <a:sym typeface="Roboto"/>
            </a:endParaRPr>
          </a:p>
        </p:txBody>
      </p:sp>
      <p:pic>
        <p:nvPicPr>
          <p:cNvPr id="139" name="Google Shape;139;p20"/>
          <p:cNvPicPr preferRelativeResize="0"/>
          <p:nvPr/>
        </p:nvPicPr>
        <p:blipFill>
          <a:blip r:embed="rId5">
            <a:alphaModFix/>
          </a:blip>
          <a:stretch>
            <a:fillRect/>
          </a:stretch>
        </p:blipFill>
        <p:spPr>
          <a:xfrm>
            <a:off x="7958973" y="115625"/>
            <a:ext cx="1627975" cy="689525"/>
          </a:xfrm>
          <a:prstGeom prst="rect">
            <a:avLst/>
          </a:prstGeom>
          <a:noFill/>
          <a:ln>
            <a:noFill/>
          </a:ln>
        </p:spPr>
      </p:pic>
      <p:pic>
        <p:nvPicPr>
          <p:cNvPr id="140" name="Google Shape;140;p20"/>
          <p:cNvPicPr preferRelativeResize="0"/>
          <p:nvPr/>
        </p:nvPicPr>
        <p:blipFill>
          <a:blip r:embed="rId6">
            <a:alphaModFix/>
          </a:blip>
          <a:stretch>
            <a:fillRect/>
          </a:stretch>
        </p:blipFill>
        <p:spPr>
          <a:xfrm>
            <a:off x="8212675" y="228050"/>
            <a:ext cx="716174" cy="39592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pic>
        <p:nvPicPr>
          <p:cNvPr id="145" name="Google Shape;145;p21"/>
          <p:cNvPicPr preferRelativeResize="0"/>
          <p:nvPr/>
        </p:nvPicPr>
        <p:blipFill>
          <a:blip r:embed="rId3">
            <a:alphaModFix/>
          </a:blip>
          <a:stretch>
            <a:fillRect/>
          </a:stretch>
        </p:blipFill>
        <p:spPr>
          <a:xfrm>
            <a:off x="0" y="0"/>
            <a:ext cx="9144001" cy="5143501"/>
          </a:xfrm>
          <a:prstGeom prst="rect">
            <a:avLst/>
          </a:prstGeom>
          <a:noFill/>
          <a:ln>
            <a:noFill/>
          </a:ln>
        </p:spPr>
      </p:pic>
      <p:pic>
        <p:nvPicPr>
          <p:cNvPr id="146" name="Google Shape;146;p21"/>
          <p:cNvPicPr preferRelativeResize="0"/>
          <p:nvPr/>
        </p:nvPicPr>
        <p:blipFill>
          <a:blip r:embed="rId4">
            <a:alphaModFix/>
          </a:blip>
          <a:stretch>
            <a:fillRect/>
          </a:stretch>
        </p:blipFill>
        <p:spPr>
          <a:xfrm>
            <a:off x="592775" y="1272925"/>
            <a:ext cx="7876851" cy="3303750"/>
          </a:xfrm>
          <a:prstGeom prst="rect">
            <a:avLst/>
          </a:prstGeom>
          <a:noFill/>
          <a:ln>
            <a:noFill/>
          </a:ln>
        </p:spPr>
      </p:pic>
      <p:sp>
        <p:nvSpPr>
          <p:cNvPr id="147" name="Google Shape;147;p21"/>
          <p:cNvSpPr txBox="1">
            <a:spLocks noGrp="1"/>
          </p:cNvSpPr>
          <p:nvPr>
            <p:ph type="ctrTitle"/>
          </p:nvPr>
        </p:nvSpPr>
        <p:spPr>
          <a:xfrm>
            <a:off x="763775" y="1322200"/>
            <a:ext cx="8222100" cy="320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800">
              <a:latin typeface="Fira Sans Light"/>
              <a:ea typeface="Fira Sans Light"/>
              <a:cs typeface="Fira Sans Light"/>
              <a:sym typeface="Fira Sans Light"/>
            </a:endParaRPr>
          </a:p>
          <a:p>
            <a:pPr marL="457200" lvl="0" indent="-330200" algn="l" rtl="0">
              <a:lnSpc>
                <a:spcPct val="115000"/>
              </a:lnSpc>
              <a:spcBef>
                <a:spcPts val="0"/>
              </a:spcBef>
              <a:spcAft>
                <a:spcPts val="0"/>
              </a:spcAft>
              <a:buSzPts val="1600"/>
              <a:buFont typeface="Fira Sans Light"/>
              <a:buChar char="●"/>
            </a:pPr>
            <a:r>
              <a:rPr lang="nl" sz="1600">
                <a:latin typeface="Fira Sans Light"/>
                <a:ea typeface="Fira Sans Light"/>
                <a:cs typeface="Fira Sans Light"/>
                <a:sym typeface="Fira Sans Light"/>
              </a:rPr>
              <a:t>Rechtsprobleem wordt makkelijk en laagdrempelig in kaart gebracht,</a:t>
            </a:r>
            <a:endParaRPr sz="1600">
              <a:latin typeface="Fira Sans Light"/>
              <a:ea typeface="Fira Sans Light"/>
              <a:cs typeface="Fira Sans Light"/>
              <a:sym typeface="Fira Sans Light"/>
            </a:endParaRPr>
          </a:p>
          <a:p>
            <a:pPr marL="457200" lvl="0" indent="-330200" algn="l" rtl="0">
              <a:lnSpc>
                <a:spcPct val="115000"/>
              </a:lnSpc>
              <a:spcBef>
                <a:spcPts val="0"/>
              </a:spcBef>
              <a:spcAft>
                <a:spcPts val="0"/>
              </a:spcAft>
              <a:buSzPts val="1600"/>
              <a:buFont typeface="Fira Sans Light"/>
              <a:buChar char="●"/>
            </a:pPr>
            <a:r>
              <a:rPr lang="nl" sz="1600">
                <a:latin typeface="Fira Sans Light"/>
                <a:ea typeface="Fira Sans Light"/>
                <a:cs typeface="Fira Sans Light"/>
                <a:sym typeface="Fira Sans Light"/>
              </a:rPr>
              <a:t>Aan de hand van het probleem en de urgentie wordt</a:t>
            </a:r>
            <a:endParaRPr sz="1600">
              <a:latin typeface="Fira Sans Light"/>
              <a:ea typeface="Fira Sans Light"/>
              <a:cs typeface="Fira Sans Light"/>
              <a:sym typeface="Fira Sans Light"/>
            </a:endParaRPr>
          </a:p>
          <a:p>
            <a:pPr marL="457200" lvl="0" indent="0" algn="l" rtl="0">
              <a:lnSpc>
                <a:spcPct val="115000"/>
              </a:lnSpc>
              <a:spcBef>
                <a:spcPts val="0"/>
              </a:spcBef>
              <a:spcAft>
                <a:spcPts val="0"/>
              </a:spcAft>
              <a:buNone/>
            </a:pPr>
            <a:r>
              <a:rPr lang="nl" sz="1600" b="1">
                <a:latin typeface="Fira Sans"/>
                <a:ea typeface="Fira Sans"/>
                <a:cs typeface="Fira Sans"/>
                <a:sym typeface="Fira Sans"/>
              </a:rPr>
              <a:t>passende hulpverlening</a:t>
            </a:r>
            <a:r>
              <a:rPr lang="nl" sz="1600">
                <a:latin typeface="Fira Sans Light"/>
                <a:ea typeface="Fira Sans Light"/>
                <a:cs typeface="Fira Sans Light"/>
                <a:sym typeface="Fira Sans Light"/>
              </a:rPr>
              <a:t> voorgesteld, </a:t>
            </a:r>
            <a:endParaRPr sz="1600">
              <a:latin typeface="Fira Sans Light"/>
              <a:ea typeface="Fira Sans Light"/>
              <a:cs typeface="Fira Sans Light"/>
              <a:sym typeface="Fira Sans Light"/>
            </a:endParaRPr>
          </a:p>
          <a:p>
            <a:pPr marL="457200" lvl="0" indent="-336550" algn="l" rtl="0">
              <a:lnSpc>
                <a:spcPct val="115000"/>
              </a:lnSpc>
              <a:spcBef>
                <a:spcPts val="0"/>
              </a:spcBef>
              <a:spcAft>
                <a:spcPts val="0"/>
              </a:spcAft>
              <a:buSzPts val="1700"/>
              <a:buFont typeface="Fira Sans Light"/>
              <a:buChar char="●"/>
            </a:pPr>
            <a:r>
              <a:rPr lang="nl" sz="1600">
                <a:latin typeface="Fira Sans Light"/>
                <a:ea typeface="Fira Sans Light"/>
                <a:cs typeface="Fira Sans Light"/>
                <a:sym typeface="Fira Sans Light"/>
              </a:rPr>
              <a:t>Keuze uit </a:t>
            </a:r>
            <a:r>
              <a:rPr lang="nl" sz="1600" b="1">
                <a:latin typeface="Fira Sans"/>
                <a:ea typeface="Fira Sans"/>
                <a:cs typeface="Fira Sans"/>
                <a:sym typeface="Fira Sans"/>
              </a:rPr>
              <a:t>alle mogelijke hulpverlening</a:t>
            </a:r>
            <a:r>
              <a:rPr lang="nl" sz="1600">
                <a:latin typeface="Fira Sans Light"/>
                <a:ea typeface="Fira Sans Light"/>
                <a:cs typeface="Fira Sans Light"/>
                <a:sym typeface="Fira Sans Light"/>
              </a:rPr>
              <a:t> </a:t>
            </a:r>
            <a:endParaRPr sz="1600">
              <a:latin typeface="Fira Sans Light"/>
              <a:ea typeface="Fira Sans Light"/>
              <a:cs typeface="Fira Sans Light"/>
              <a:sym typeface="Fira Sans Light"/>
            </a:endParaRPr>
          </a:p>
          <a:p>
            <a:pPr marL="457200" lvl="0" indent="0" algn="l" rtl="0">
              <a:lnSpc>
                <a:spcPct val="115000"/>
              </a:lnSpc>
              <a:spcBef>
                <a:spcPts val="0"/>
              </a:spcBef>
              <a:spcAft>
                <a:spcPts val="0"/>
              </a:spcAft>
              <a:buNone/>
            </a:pPr>
            <a:r>
              <a:rPr lang="nl" sz="1300" i="1">
                <a:latin typeface="Fira Sans Light"/>
                <a:ea typeface="Fira Sans Light"/>
                <a:cs typeface="Fira Sans Light"/>
                <a:sym typeface="Fira Sans Light"/>
              </a:rPr>
              <a:t>(van gratis tot betaald, rechtswinkel tot advocaat)</a:t>
            </a:r>
            <a:endParaRPr sz="1300" i="1">
              <a:latin typeface="Fira Sans Light"/>
              <a:ea typeface="Fira Sans Light"/>
              <a:cs typeface="Fira Sans Light"/>
              <a:sym typeface="Fira Sans Light"/>
            </a:endParaRPr>
          </a:p>
          <a:p>
            <a:pPr marL="457200" lvl="0" indent="-330200" algn="l" rtl="0">
              <a:lnSpc>
                <a:spcPct val="115000"/>
              </a:lnSpc>
              <a:spcBef>
                <a:spcPts val="0"/>
              </a:spcBef>
              <a:spcAft>
                <a:spcPts val="0"/>
              </a:spcAft>
              <a:buSzPts val="1600"/>
              <a:buFont typeface="Fira Sans Light"/>
              <a:buChar char="●"/>
            </a:pPr>
            <a:r>
              <a:rPr lang="nl" sz="1600">
                <a:latin typeface="Fira Sans Light"/>
                <a:ea typeface="Fira Sans Light"/>
                <a:cs typeface="Fira Sans Light"/>
                <a:sym typeface="Fira Sans Light"/>
              </a:rPr>
              <a:t>Rechtzoekende houdt altijd de </a:t>
            </a:r>
            <a:r>
              <a:rPr lang="nl" sz="1600" b="1">
                <a:latin typeface="Fira Sans"/>
                <a:ea typeface="Fira Sans"/>
                <a:cs typeface="Fira Sans"/>
                <a:sym typeface="Fira Sans"/>
              </a:rPr>
              <a:t>regie over het dossier</a:t>
            </a:r>
            <a:r>
              <a:rPr lang="nl" sz="1600">
                <a:latin typeface="Fira Sans Light"/>
                <a:ea typeface="Fira Sans Light"/>
                <a:cs typeface="Fira Sans Light"/>
                <a:sym typeface="Fira Sans Light"/>
              </a:rPr>
              <a:t>,</a:t>
            </a:r>
            <a:endParaRPr sz="1600">
              <a:latin typeface="Fira Sans Light"/>
              <a:ea typeface="Fira Sans Light"/>
              <a:cs typeface="Fira Sans Light"/>
              <a:sym typeface="Fira Sans Light"/>
            </a:endParaRPr>
          </a:p>
          <a:p>
            <a:pPr marL="457200" lvl="0" indent="-330200" algn="l" rtl="0">
              <a:lnSpc>
                <a:spcPct val="115000"/>
              </a:lnSpc>
              <a:spcBef>
                <a:spcPts val="0"/>
              </a:spcBef>
              <a:spcAft>
                <a:spcPts val="0"/>
              </a:spcAft>
              <a:buSzPts val="1600"/>
              <a:buFont typeface="Fira Sans Light"/>
              <a:buChar char="●"/>
            </a:pPr>
            <a:r>
              <a:rPr lang="nl" sz="1600">
                <a:latin typeface="Fira Sans Light"/>
                <a:ea typeface="Fira Sans Light"/>
                <a:cs typeface="Fira Sans Light"/>
                <a:sym typeface="Fira Sans Light"/>
              </a:rPr>
              <a:t>Toch </a:t>
            </a:r>
            <a:r>
              <a:rPr lang="nl" sz="1600" b="1">
                <a:latin typeface="Fira Sans"/>
                <a:ea typeface="Fira Sans"/>
                <a:cs typeface="Fira Sans"/>
                <a:sym typeface="Fira Sans"/>
              </a:rPr>
              <a:t>doorverwijzen</a:t>
            </a:r>
            <a:r>
              <a:rPr lang="nl" sz="1600">
                <a:latin typeface="Fira Sans Light"/>
                <a:ea typeface="Fira Sans Light"/>
                <a:cs typeface="Fira Sans Light"/>
                <a:sym typeface="Fira Sans Light"/>
              </a:rPr>
              <a:t> naar andere hulpverlener, gaat </a:t>
            </a:r>
            <a:endParaRPr sz="1600">
              <a:latin typeface="Fira Sans Light"/>
              <a:ea typeface="Fira Sans Light"/>
              <a:cs typeface="Fira Sans Light"/>
              <a:sym typeface="Fira Sans Light"/>
            </a:endParaRPr>
          </a:p>
          <a:p>
            <a:pPr marL="457200" lvl="0" indent="0" algn="l" rtl="0">
              <a:lnSpc>
                <a:spcPct val="115000"/>
              </a:lnSpc>
              <a:spcBef>
                <a:spcPts val="0"/>
              </a:spcBef>
              <a:spcAft>
                <a:spcPts val="0"/>
              </a:spcAft>
              <a:buNone/>
            </a:pPr>
            <a:r>
              <a:rPr lang="nl" sz="1600" b="1">
                <a:latin typeface="Fira Sans"/>
                <a:ea typeface="Fira Sans"/>
                <a:cs typeface="Fira Sans"/>
                <a:sym typeface="Fira Sans"/>
              </a:rPr>
              <a:t>makkelijk</a:t>
            </a:r>
            <a:r>
              <a:rPr lang="nl" sz="1600">
                <a:latin typeface="Fira Sans Light"/>
                <a:ea typeface="Fira Sans Light"/>
                <a:cs typeface="Fira Sans Light"/>
                <a:sym typeface="Fira Sans Light"/>
              </a:rPr>
              <a:t> en </a:t>
            </a:r>
            <a:r>
              <a:rPr lang="nl" sz="1600" b="1">
                <a:latin typeface="Fira Sans"/>
                <a:ea typeface="Fira Sans"/>
                <a:cs typeface="Fira Sans"/>
                <a:sym typeface="Fira Sans"/>
              </a:rPr>
              <a:t>snel.</a:t>
            </a:r>
            <a:r>
              <a:rPr lang="nl" sz="1600">
                <a:latin typeface="Fira Sans Light"/>
                <a:ea typeface="Fira Sans Light"/>
                <a:cs typeface="Fira Sans Light"/>
                <a:sym typeface="Fira Sans Light"/>
              </a:rPr>
              <a:t> </a:t>
            </a:r>
            <a:endParaRPr sz="1600">
              <a:latin typeface="Fira Sans Light"/>
              <a:ea typeface="Fira Sans Light"/>
              <a:cs typeface="Fira Sans Light"/>
              <a:sym typeface="Fira Sans Light"/>
            </a:endParaRPr>
          </a:p>
        </p:txBody>
      </p:sp>
      <p:sp>
        <p:nvSpPr>
          <p:cNvPr id="148" name="Google Shape;148;p21"/>
          <p:cNvSpPr txBox="1"/>
          <p:nvPr/>
        </p:nvSpPr>
        <p:spPr>
          <a:xfrm>
            <a:off x="667350" y="372350"/>
            <a:ext cx="7727700" cy="677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nl" sz="3200" b="1">
                <a:solidFill>
                  <a:schemeClr val="lt1"/>
                </a:solidFill>
                <a:latin typeface="Fira Sans"/>
                <a:ea typeface="Fira Sans"/>
                <a:cs typeface="Fira Sans"/>
                <a:sym typeface="Fira Sans"/>
              </a:rPr>
              <a:t>Oplossing</a:t>
            </a:r>
            <a:endParaRPr sz="3200">
              <a:latin typeface="Roboto"/>
              <a:ea typeface="Roboto"/>
              <a:cs typeface="Roboto"/>
              <a:sym typeface="Roboto"/>
            </a:endParaRPr>
          </a:p>
        </p:txBody>
      </p:sp>
      <p:pic>
        <p:nvPicPr>
          <p:cNvPr id="149" name="Google Shape;149;p21"/>
          <p:cNvPicPr preferRelativeResize="0"/>
          <p:nvPr/>
        </p:nvPicPr>
        <p:blipFill>
          <a:blip r:embed="rId5">
            <a:alphaModFix/>
          </a:blip>
          <a:stretch>
            <a:fillRect/>
          </a:stretch>
        </p:blipFill>
        <p:spPr>
          <a:xfrm>
            <a:off x="7958973" y="115625"/>
            <a:ext cx="1627975" cy="689525"/>
          </a:xfrm>
          <a:prstGeom prst="rect">
            <a:avLst/>
          </a:prstGeom>
          <a:noFill/>
          <a:ln>
            <a:noFill/>
          </a:ln>
        </p:spPr>
      </p:pic>
      <p:pic>
        <p:nvPicPr>
          <p:cNvPr id="150" name="Google Shape;150;p21"/>
          <p:cNvPicPr preferRelativeResize="0"/>
          <p:nvPr/>
        </p:nvPicPr>
        <p:blipFill>
          <a:blip r:embed="rId6">
            <a:alphaModFix/>
          </a:blip>
          <a:stretch>
            <a:fillRect/>
          </a:stretch>
        </p:blipFill>
        <p:spPr>
          <a:xfrm>
            <a:off x="8212675" y="228050"/>
            <a:ext cx="716174" cy="395925"/>
          </a:xfrm>
          <a:prstGeom prst="rect">
            <a:avLst/>
          </a:prstGeom>
          <a:noFill/>
          <a:ln>
            <a:noFill/>
          </a:ln>
        </p:spPr>
      </p:pic>
      <p:pic>
        <p:nvPicPr>
          <p:cNvPr id="151" name="Google Shape;151;p21"/>
          <p:cNvPicPr preferRelativeResize="0"/>
          <p:nvPr/>
        </p:nvPicPr>
        <p:blipFill>
          <a:blip r:embed="rId7">
            <a:alphaModFix/>
          </a:blip>
          <a:stretch>
            <a:fillRect/>
          </a:stretch>
        </p:blipFill>
        <p:spPr>
          <a:xfrm>
            <a:off x="6798603" y="2624025"/>
            <a:ext cx="2003950" cy="1903376"/>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pic>
        <p:nvPicPr>
          <p:cNvPr id="156" name="Google Shape;156;p22"/>
          <p:cNvPicPr preferRelativeResize="0"/>
          <p:nvPr/>
        </p:nvPicPr>
        <p:blipFill>
          <a:blip r:embed="rId3">
            <a:alphaModFix/>
          </a:blip>
          <a:stretch>
            <a:fillRect/>
          </a:stretch>
        </p:blipFill>
        <p:spPr>
          <a:xfrm>
            <a:off x="0" y="0"/>
            <a:ext cx="9144001" cy="5143501"/>
          </a:xfrm>
          <a:prstGeom prst="rect">
            <a:avLst/>
          </a:prstGeom>
          <a:noFill/>
          <a:ln>
            <a:noFill/>
          </a:ln>
        </p:spPr>
      </p:pic>
      <p:sp>
        <p:nvSpPr>
          <p:cNvPr id="157" name="Google Shape;157;p22"/>
          <p:cNvSpPr txBox="1"/>
          <p:nvPr/>
        </p:nvSpPr>
        <p:spPr>
          <a:xfrm>
            <a:off x="708150" y="2210100"/>
            <a:ext cx="7727700" cy="723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nl" sz="3500" b="1">
                <a:solidFill>
                  <a:schemeClr val="accent4"/>
                </a:solidFill>
                <a:latin typeface="Fira Sans"/>
                <a:ea typeface="Fira Sans"/>
                <a:cs typeface="Fira Sans"/>
                <a:sym typeface="Fira Sans"/>
              </a:rPr>
              <a:t>Uitgevoerde Activiteiten</a:t>
            </a:r>
            <a:endParaRPr sz="4800" b="1">
              <a:solidFill>
                <a:schemeClr val="accent4"/>
              </a:solidFill>
              <a:latin typeface="Fira Sans"/>
              <a:ea typeface="Fira Sans"/>
              <a:cs typeface="Fira Sans"/>
              <a:sym typeface="Fira Sans"/>
            </a:endParaRPr>
          </a:p>
        </p:txBody>
      </p:sp>
      <p:pic>
        <p:nvPicPr>
          <p:cNvPr id="158" name="Google Shape;158;p22"/>
          <p:cNvPicPr preferRelativeResize="0"/>
          <p:nvPr/>
        </p:nvPicPr>
        <p:blipFill>
          <a:blip r:embed="rId4">
            <a:alphaModFix/>
          </a:blip>
          <a:stretch>
            <a:fillRect/>
          </a:stretch>
        </p:blipFill>
        <p:spPr>
          <a:xfrm>
            <a:off x="7958973" y="115625"/>
            <a:ext cx="1627975" cy="689525"/>
          </a:xfrm>
          <a:prstGeom prst="rect">
            <a:avLst/>
          </a:prstGeom>
          <a:noFill/>
          <a:ln>
            <a:noFill/>
          </a:ln>
        </p:spPr>
      </p:pic>
      <p:pic>
        <p:nvPicPr>
          <p:cNvPr id="159" name="Google Shape;159;p22"/>
          <p:cNvPicPr preferRelativeResize="0"/>
          <p:nvPr/>
        </p:nvPicPr>
        <p:blipFill>
          <a:blip r:embed="rId5">
            <a:alphaModFix/>
          </a:blip>
          <a:stretch>
            <a:fillRect/>
          </a:stretch>
        </p:blipFill>
        <p:spPr>
          <a:xfrm>
            <a:off x="8212675" y="228050"/>
            <a:ext cx="716174" cy="395925"/>
          </a:xfrm>
          <a:prstGeom prst="rect">
            <a:avLst/>
          </a:prstGeom>
          <a:noFill/>
          <a:ln>
            <a:noFill/>
          </a:ln>
        </p:spPr>
      </p:pic>
      <p:pic>
        <p:nvPicPr>
          <p:cNvPr id="160" name="Google Shape;160;p22"/>
          <p:cNvPicPr preferRelativeResize="0"/>
          <p:nvPr/>
        </p:nvPicPr>
        <p:blipFill>
          <a:blip r:embed="rId6">
            <a:alphaModFix/>
          </a:blip>
          <a:stretch>
            <a:fillRect/>
          </a:stretch>
        </p:blipFill>
        <p:spPr>
          <a:xfrm>
            <a:off x="633575" y="1522425"/>
            <a:ext cx="7876851" cy="2098651"/>
          </a:xfrm>
          <a:prstGeom prst="rect">
            <a:avLst/>
          </a:prstGeom>
          <a:noFill/>
          <a:ln>
            <a:noFill/>
          </a:ln>
        </p:spPr>
      </p:pic>
    </p:spTree>
  </p:cSld>
  <p:clrMapOvr>
    <a:masterClrMapping/>
  </p:clrMapOvr>
</p:sld>
</file>

<file path=ppt/theme/theme1.xml><?xml version="1.0" encoding="utf-8"?>
<a:theme xmlns:a="http://schemas.openxmlformats.org/drawingml/2006/main" name="Material">
  <a:themeElements>
    <a:clrScheme name="Material">
      <a:dk1>
        <a:srgbClr val="4285F4"/>
      </a:dk1>
      <a:lt1>
        <a:srgbClr val="FFFFFF"/>
      </a:lt1>
      <a:dk2>
        <a:srgbClr val="424242"/>
      </a:dk2>
      <a:lt2>
        <a:srgbClr val="737373"/>
      </a:lt2>
      <a:accent1>
        <a:srgbClr val="0277BD"/>
      </a:accent1>
      <a:accent2>
        <a:srgbClr val="0F9D58"/>
      </a:accent2>
      <a:accent3>
        <a:srgbClr val="DB4437"/>
      </a:accent3>
      <a:accent4>
        <a:srgbClr val="FAFAFA"/>
      </a:accent4>
      <a:accent5>
        <a:srgbClr val="4FC3F7"/>
      </a:accent5>
      <a:accent6>
        <a:srgbClr val="F4B400"/>
      </a:accent6>
      <a:hlink>
        <a:srgbClr val="4FC3F7"/>
      </a:hlink>
      <a:folHlink>
        <a:srgbClr val="4FC3F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TotalTime>
  <Words>544</Words>
  <Application>Microsoft Office PowerPoint</Application>
  <PresentationFormat>Diavoorstelling (16:9)</PresentationFormat>
  <Paragraphs>113</Paragraphs>
  <Slides>32</Slides>
  <Notes>32</Notes>
  <HiddenSlides>0</HiddenSlides>
  <MMClips>0</MMClips>
  <ScaleCrop>false</ScaleCrop>
  <HeadingPairs>
    <vt:vector size="6" baseType="variant">
      <vt:variant>
        <vt:lpstr>Gebruikte lettertypen</vt:lpstr>
      </vt:variant>
      <vt:variant>
        <vt:i4>6</vt:i4>
      </vt:variant>
      <vt:variant>
        <vt:lpstr>Thema</vt:lpstr>
      </vt:variant>
      <vt:variant>
        <vt:i4>1</vt:i4>
      </vt:variant>
      <vt:variant>
        <vt:lpstr>Diatitels</vt:lpstr>
      </vt:variant>
      <vt:variant>
        <vt:i4>32</vt:i4>
      </vt:variant>
    </vt:vector>
  </HeadingPairs>
  <TitlesOfParts>
    <vt:vector size="39" baseType="lpstr">
      <vt:lpstr>Fira Sans Light</vt:lpstr>
      <vt:lpstr>Arial</vt:lpstr>
      <vt:lpstr>Fira Sans</vt:lpstr>
      <vt:lpstr>Roboto</vt:lpstr>
      <vt:lpstr>Fira Sans ExtraLight</vt:lpstr>
      <vt:lpstr>Raleway</vt:lpstr>
      <vt:lpstr>Material</vt:lpstr>
      <vt:lpstr>PowerPoint-presentatie</vt:lpstr>
      <vt:lpstr> Achtergrond Activiteiten Ontwikkelde applicatie  Demo  Resultaat Draagvlak Bevindingen Vragen</vt:lpstr>
      <vt:lpstr> Herziening rechtsbijstandstelsel Oplossing gericht op betere triage aan de voorkant Met 1 centrale intake (die niet 3x hetzelfde verhaal herhalen) Verwijzing naar juiste hulpverleners en betrekken 0e lijn </vt:lpstr>
      <vt:lpstr>PowerPoint-presentatie</vt:lpstr>
      <vt:lpstr> 1.370.000 rechtszaken per jaar in Nederland, 50% van de Nederlanders heeft afgelopen 2 jaar te maken gehad met juridische problemen, (AB) 36,3% van de mensen in Nederland is WRB  gerechtigd, 8% van de bevolking (1,39 miljoen) heeft &lt;2 jaar life changing  juridisch probleem meegemaakt (ontslag, scheiden, slachtoffer etc.)  (CBS) 44% van de mensen met een multiproblem ook juridische probleem  </vt:lpstr>
      <vt:lpstr> Rechtzoekende krijgen te maken met een juridisch probleem, Weten vaak niet direct waar ze met hulp  terecht kunnen, Geen idee waar ze recht op hebben (WRB/SR) Vragen vrienden of bekenden om hulp, Zoeken op internet,  Denken meteen aan een advocaat (72% bron: orde), Of stoppen hoofd in het zand en doen niks.  </vt:lpstr>
      <vt:lpstr> Rechtzoekenden weten lang niet altijd bij welke instanties ze met welke problemen terecht kunnen,  Komen niet bij altijd bij de juiste hulpverlener uit,  Worden van kastje naar de muur gestuurd,  Zien in sommige gevallen af van rechtshulp, Samenwerking tussen verschillende soorten hulpverleners niet optimaal.   </vt:lpstr>
      <vt:lpstr> Rechtsprobleem wordt makkelijk en laagdrempelig in kaart gebracht, Aan de hand van het probleem en de urgentie wordt passende hulpverlening voorgesteld,  Keuze uit alle mogelijke hulpverlening  (van gratis tot betaald, rechtswinkel tot advocaat) Rechtzoekende houdt altijd de regie over het dossier, Toch doorverwijzen naar andere hulpverlener, gaat  makkelijk en snel. </vt:lpstr>
      <vt:lpstr>PowerPoint-presentatie</vt:lpstr>
      <vt:lpstr>startscherm rechtzoekende </vt:lpstr>
      <vt:lpstr>startscherm rechtzoekende </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 </vt:lpstr>
      <vt:lpstr>PowerPoint-presentatie</vt:lpstr>
      <vt:lpstr>PowerPoint-presentatie</vt:lpstr>
      <vt:lpstr>Rechtswinkels &gt; 25+ aangesloten rechtswinkels Sociaal Raadslieden &gt; 5 pilots en overeenstemming LOSR aansluiten alle SR Vakbonden &gt; FNV , CNV + overige (in totaal 20+ vakbonden aangesloten) Juridisch Loket &gt; Rechtsbijstandportaal is opgenomen als ketenpartner  Verzekeraars &gt; DAS, ARAG, Unive en binnenkort ook Achmea Advocaten &gt; 100+ aangesloten advocaten Mediators &gt; Landelijk vertegenwoordigd</vt:lpstr>
      <vt:lpstr>Ouderenbonden &gt; ANBO en KBO-PCOB Gemeenten &gt; 8+ gemeenten aangesloten  Sociale hulp &gt; o.a. buurtteam Amsterdam, Amstelveen, Ombudsman &gt; Nationale Ombudsman, Ombudsmannen Rotterdam, Groningen (en Amsterdam) Bewindvoerders &gt; Samenwerking met NBBI Schuldhulpverleners &gt; NVVK </vt:lpstr>
      <vt:lpstr>     </vt:lpstr>
      <vt:lpstr>Maurits Geelkerken  +316 51 39 85 53 maurits@rechtsbijstandportaal.nl</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Cindy Milder-Gemmink</dc:creator>
  <cp:lastModifiedBy>Cindy Milder-Gemmink</cp:lastModifiedBy>
  <cp:revision>2</cp:revision>
  <dcterms:modified xsi:type="dcterms:W3CDTF">2023-10-04T07:58:22Z</dcterms:modified>
</cp:coreProperties>
</file>